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 id="2147483663" r:id="rId3"/>
  </p:sldMasterIdLst>
  <p:notesMasterIdLst>
    <p:notesMasterId r:id="rId16"/>
  </p:notesMasterIdLst>
  <p:sldIdLst>
    <p:sldId id="266" r:id="rId4"/>
    <p:sldId id="267" r:id="rId5"/>
    <p:sldId id="256" r:id="rId6"/>
    <p:sldId id="257" r:id="rId7"/>
    <p:sldId id="258" r:id="rId8"/>
    <p:sldId id="259" r:id="rId9"/>
    <p:sldId id="260" r:id="rId10"/>
    <p:sldId id="261" r:id="rId11"/>
    <p:sldId id="262" r:id="rId12"/>
    <p:sldId id="263" r:id="rId13"/>
    <p:sldId id="264" r:id="rId14"/>
    <p:sldId id="265"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orbel" panose="020B0503020204020204" pitchFamily="34" charset="0"/>
      <p:regular r:id="rId21"/>
      <p:bold r:id="rId22"/>
      <p:italic r:id="rId23"/>
      <p:boldItalic r:id="rId24"/>
    </p:embeddedFont>
    <p:embeddedFont>
      <p:font typeface="Lustria"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Y+LvjLaPHNFL8jsfc7pCafHHC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64882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d055931cc5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g1d055931cc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d055931cc5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g1d055931cc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d055931cc5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g1d055931cc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27456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c0b4178bb0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g1c0b4178bb0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d055931cc5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g1d055931cc5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d055931cc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g1d055931c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d055931cc5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1d055931cc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d055931cc5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g1d055931cc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d055931cc5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g1d055931cc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a:spLocks noGrp="1"/>
          </p:cNvSpPr>
          <p:nvPr>
            <p:ph type="pic" idx="2"/>
          </p:nvPr>
        </p:nvSpPr>
        <p:spPr>
          <a:xfrm>
            <a:off x="5183188" y="987425"/>
            <a:ext cx="6172200" cy="4873625"/>
          </a:xfrm>
          <a:prstGeom prst="rect">
            <a:avLst/>
          </a:prstGeom>
          <a:noFill/>
          <a:ln>
            <a:noFill/>
          </a:ln>
        </p:spPr>
      </p:sp>
      <p:sp>
        <p:nvSpPr>
          <p:cNvPr id="80" name="Google Shape;80;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800113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2721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62076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6155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1073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1848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1729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76635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35373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95840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26510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91300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10180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62452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5932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455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2713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796909307"/>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1 John 1:5-10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513841" y="1254512"/>
            <a:ext cx="11164317"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5</a:t>
            </a:r>
            <a:r>
              <a:rPr kumimoji="0" lang="en-US" sz="3200"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This is the message we have heard from him and declare to you: God is light; in him there is no darkness at all.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If we claim to have fellowship with him yet walk in the darkness, we lie and do not live by the truth.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7</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But if we walk in the light, as he is in the light, we have fellowship with one another, and the blood of Jesus, his Son, purifies us from all sin. </a:t>
            </a:r>
            <a:endPar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675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51"/>
        <p:cNvGrpSpPr/>
        <p:nvPr/>
      </p:nvGrpSpPr>
      <p:grpSpPr>
        <a:xfrm>
          <a:off x="0" y="0"/>
          <a:ext cx="0" cy="0"/>
          <a:chOff x="0" y="0"/>
          <a:chExt cx="0" cy="0"/>
        </a:xfrm>
      </p:grpSpPr>
      <p:sp>
        <p:nvSpPr>
          <p:cNvPr id="152" name="Google Shape;152;g1d055931cc5_0_24"/>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53" name="Google Shape;153;g1d055931cc5_0_24" descr="A picture containing text, missile, rocket&#10;&#10;Description automatically generated"/>
          <p:cNvPicPr preferRelativeResize="0"/>
          <p:nvPr/>
        </p:nvPicPr>
        <p:blipFill rotWithShape="1">
          <a:blip r:embed="rId3">
            <a:alphaModFix/>
          </a:blip>
          <a:srcRect l="6885" r="28878"/>
          <a:stretch/>
        </p:blipFill>
        <p:spPr>
          <a:xfrm>
            <a:off x="2" y="-2"/>
            <a:ext cx="5441859" cy="5654940"/>
          </a:xfrm>
          <a:custGeom>
            <a:avLst/>
            <a:gdLst/>
            <a:ahLst/>
            <a:cxnLst/>
            <a:rect l="l" t="t" r="r" b="b"/>
            <a:pathLst>
              <a:path w="5441859" h="5654940" extrusionOk="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ln>
            <a:noFill/>
          </a:ln>
        </p:spPr>
      </p:pic>
      <p:sp>
        <p:nvSpPr>
          <p:cNvPr id="154" name="Google Shape;154;g1d055931cc5_0_24"/>
          <p:cNvSpPr txBox="1"/>
          <p:nvPr/>
        </p:nvSpPr>
        <p:spPr>
          <a:xfrm>
            <a:off x="5939650" y="1124950"/>
            <a:ext cx="5864400" cy="5442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1" u="none" strike="noStrike" cap="none">
                <a:solidFill>
                  <a:schemeClr val="lt1"/>
                </a:solidFill>
                <a:latin typeface="Lustria"/>
                <a:ea typeface="Lustria"/>
                <a:cs typeface="Lustria"/>
                <a:sym typeface="Lustria"/>
              </a:rPr>
              <a:t>9</a:t>
            </a:r>
            <a:r>
              <a:rPr lang="en-US" sz="3000" b="0" i="1" u="none" strike="noStrike" cap="none">
                <a:solidFill>
                  <a:schemeClr val="lt1"/>
                </a:solidFill>
                <a:latin typeface="Lustria"/>
                <a:ea typeface="Lustria"/>
                <a:cs typeface="Lustria"/>
                <a:sym typeface="Lustria"/>
              </a:rPr>
              <a:t> “If we confess our sin he is faithful and just and will forgive us our sins and purify us from all unrighteousness.” </a:t>
            </a:r>
            <a:endParaRPr sz="3000" b="0" i="1" u="none" strike="noStrike" cap="none">
              <a:solidFill>
                <a:schemeClr val="lt1"/>
              </a:solidFill>
              <a:latin typeface="Lustria"/>
              <a:ea typeface="Lustria"/>
              <a:cs typeface="Lustria"/>
              <a:sym typeface="Lustria"/>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chemeClr val="lt1"/>
              </a:solidFill>
              <a:latin typeface="Lustria"/>
              <a:ea typeface="Lustria"/>
              <a:cs typeface="Lustria"/>
              <a:sym typeface="Lustria"/>
            </a:endParaRPr>
          </a:p>
          <a:p>
            <a:pPr marL="457200" marR="0" lvl="0" indent="-419100" algn="l" rtl="0">
              <a:lnSpc>
                <a:spcPct val="115000"/>
              </a:lnSpc>
              <a:spcBef>
                <a:spcPts val="0"/>
              </a:spcBef>
              <a:spcAft>
                <a:spcPts val="0"/>
              </a:spcAft>
              <a:buClr>
                <a:schemeClr val="lt1"/>
              </a:buClr>
              <a:buSzPts val="3000"/>
              <a:buFont typeface="Lustria"/>
              <a:buChar char="●"/>
            </a:pPr>
            <a:r>
              <a:rPr lang="en-US" sz="3000" b="0" i="0" u="none" strike="noStrike" cap="none">
                <a:solidFill>
                  <a:schemeClr val="lt1"/>
                </a:solidFill>
                <a:latin typeface="Lustria"/>
                <a:ea typeface="Lustria"/>
                <a:cs typeface="Lustria"/>
                <a:sym typeface="Lustria"/>
              </a:rPr>
              <a:t>God's light brings hope and salvation. </a:t>
            </a:r>
            <a:endParaRPr sz="3000" b="0" i="0" u="none" strike="noStrike" cap="none">
              <a:solidFill>
                <a:schemeClr val="lt1"/>
              </a:solidFill>
              <a:latin typeface="Lustria"/>
              <a:ea typeface="Lustria"/>
              <a:cs typeface="Lustria"/>
              <a:sym typeface="Lustria"/>
            </a:endParaRPr>
          </a:p>
          <a:p>
            <a:pPr marL="457200" marR="0" lvl="0" indent="-419100" algn="l" rtl="0">
              <a:lnSpc>
                <a:spcPct val="115000"/>
              </a:lnSpc>
              <a:spcBef>
                <a:spcPts val="0"/>
              </a:spcBef>
              <a:spcAft>
                <a:spcPts val="0"/>
              </a:spcAft>
              <a:buClr>
                <a:schemeClr val="lt1"/>
              </a:buClr>
              <a:buSzPts val="3000"/>
              <a:buFont typeface="Lustria"/>
              <a:buChar char="●"/>
            </a:pPr>
            <a:r>
              <a:rPr lang="en-US" sz="3000" b="0" i="0" u="none" strike="noStrike" cap="none">
                <a:solidFill>
                  <a:schemeClr val="lt1"/>
                </a:solidFill>
                <a:latin typeface="Lustria"/>
                <a:ea typeface="Lustria"/>
                <a:cs typeface="Lustria"/>
                <a:sym typeface="Lustria"/>
              </a:rPr>
              <a:t>God's light brings hope to those lost in darkness of sin.</a:t>
            </a:r>
            <a:endParaRPr sz="3000" b="0" i="0" u="none" strike="noStrike" cap="none">
              <a:solidFill>
                <a:schemeClr val="lt1"/>
              </a:solidFill>
              <a:latin typeface="Lustria"/>
              <a:ea typeface="Lustria"/>
              <a:cs typeface="Lustria"/>
              <a:sym typeface="Lustria"/>
            </a:endParaRPr>
          </a:p>
          <a:p>
            <a:pPr marL="457200" marR="0" lvl="0" indent="-419100" algn="l" rtl="0">
              <a:lnSpc>
                <a:spcPct val="115000"/>
              </a:lnSpc>
              <a:spcBef>
                <a:spcPts val="0"/>
              </a:spcBef>
              <a:spcAft>
                <a:spcPts val="0"/>
              </a:spcAft>
              <a:buClr>
                <a:schemeClr val="lt1"/>
              </a:buClr>
              <a:buSzPts val="3000"/>
              <a:buFont typeface="Lustria"/>
              <a:buChar char="●"/>
            </a:pPr>
            <a:r>
              <a:rPr lang="en-US" sz="3000" b="0" i="0" u="none" strike="noStrike" cap="none">
                <a:solidFill>
                  <a:schemeClr val="lt1"/>
                </a:solidFill>
                <a:latin typeface="Lustria"/>
                <a:ea typeface="Lustria"/>
                <a:cs typeface="Lustria"/>
                <a:sym typeface="Lustria"/>
              </a:rPr>
              <a:t>Offers the opportunity to be saved and reconciled to Him.</a:t>
            </a:r>
            <a:endParaRPr sz="3000" b="0" i="0" u="none" strike="noStrike" cap="none">
              <a:solidFill>
                <a:schemeClr val="lt1"/>
              </a:solidFill>
              <a:latin typeface="Lustria"/>
              <a:ea typeface="Lustria"/>
              <a:cs typeface="Lustria"/>
              <a:sym typeface="Lustria"/>
            </a:endParaRPr>
          </a:p>
        </p:txBody>
      </p:sp>
      <p:sp>
        <p:nvSpPr>
          <p:cNvPr id="2" name="Google Shape;123;g1d055931cc5_0_0">
            <a:extLst>
              <a:ext uri="{FF2B5EF4-FFF2-40B4-BE49-F238E27FC236}">
                <a16:creationId xmlns:a16="http://schemas.microsoft.com/office/drawing/2014/main" id="{7A9DEACA-4772-CF76-51CD-97CB0F13F769}"/>
              </a:ext>
            </a:extLst>
          </p:cNvPr>
          <p:cNvSpPr txBox="1"/>
          <p:nvPr/>
        </p:nvSpPr>
        <p:spPr>
          <a:xfrm>
            <a:off x="6409944" y="121650"/>
            <a:ext cx="5730256" cy="56935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dirty="0">
                <a:solidFill>
                  <a:srgbClr val="F1C232"/>
                </a:solidFill>
                <a:latin typeface="Lustria"/>
                <a:ea typeface="Lustria"/>
                <a:cs typeface="Lustria"/>
                <a:sym typeface="Lustria"/>
              </a:rPr>
              <a:t>God is Light 	1 John 1:5-10</a:t>
            </a:r>
            <a:endParaRPr sz="700" b="0" i="0" u="none" strike="noStrike" cap="none" dirty="0">
              <a:solidFill>
                <a:srgbClr val="F1C23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Effect transition="in" filter="fade">
                                      <p:cBhvr>
                                        <p:cTn id="7" dur="1000"/>
                                        <p:tgtEl>
                                          <p:spTgt spid="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xEl>
                                              <p:pRg st="1" end="1"/>
                                            </p:txEl>
                                          </p:spTgt>
                                        </p:tgtEl>
                                        <p:attrNameLst>
                                          <p:attrName>style.visibility</p:attrName>
                                        </p:attrNameLst>
                                      </p:cBhvr>
                                      <p:to>
                                        <p:strVal val="visible"/>
                                      </p:to>
                                    </p:set>
                                    <p:animEffect transition="in" filter="fade">
                                      <p:cBhvr>
                                        <p:cTn id="12" dur="1000"/>
                                        <p:tgtEl>
                                          <p:spTgt spid="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
                                            <p:txEl>
                                              <p:pRg st="2" end="2"/>
                                            </p:txEl>
                                          </p:spTgt>
                                        </p:tgtEl>
                                        <p:attrNameLst>
                                          <p:attrName>style.visibility</p:attrName>
                                        </p:attrNameLst>
                                      </p:cBhvr>
                                      <p:to>
                                        <p:strVal val="visible"/>
                                      </p:to>
                                    </p:set>
                                    <p:animEffect transition="in" filter="fade">
                                      <p:cBhvr>
                                        <p:cTn id="17" dur="1000"/>
                                        <p:tgtEl>
                                          <p:spTgt spid="1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
                                            <p:txEl>
                                              <p:pRg st="3" end="3"/>
                                            </p:txEl>
                                          </p:spTgt>
                                        </p:tgtEl>
                                        <p:attrNameLst>
                                          <p:attrName>style.visibility</p:attrName>
                                        </p:attrNameLst>
                                      </p:cBhvr>
                                      <p:to>
                                        <p:strVal val="visible"/>
                                      </p:to>
                                    </p:set>
                                    <p:animEffect transition="in" filter="fade">
                                      <p:cBhvr>
                                        <p:cTn id="22" dur="1000"/>
                                        <p:tgtEl>
                                          <p:spTgt spid="1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4">
                                            <p:txEl>
                                              <p:pRg st="4" end="4"/>
                                            </p:txEl>
                                          </p:spTgt>
                                        </p:tgtEl>
                                        <p:attrNameLst>
                                          <p:attrName>style.visibility</p:attrName>
                                        </p:attrNameLst>
                                      </p:cBhvr>
                                      <p:to>
                                        <p:strVal val="visible"/>
                                      </p:to>
                                    </p:set>
                                    <p:animEffect transition="in" filter="fade">
                                      <p:cBhvr>
                                        <p:cTn id="27" dur="1000"/>
                                        <p:tgtEl>
                                          <p:spTgt spid="1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59"/>
        <p:cNvGrpSpPr/>
        <p:nvPr/>
      </p:nvGrpSpPr>
      <p:grpSpPr>
        <a:xfrm>
          <a:off x="0" y="0"/>
          <a:ext cx="0" cy="0"/>
          <a:chOff x="0" y="0"/>
          <a:chExt cx="0" cy="0"/>
        </a:xfrm>
      </p:grpSpPr>
      <p:sp>
        <p:nvSpPr>
          <p:cNvPr id="160" name="Google Shape;160;g1d055931cc5_0_36"/>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1" name="Google Shape;161;g1d055931cc5_0_36" descr="A picture containing text, missile, rocket&#10;&#10;Description automatically generated"/>
          <p:cNvPicPr preferRelativeResize="0"/>
          <p:nvPr/>
        </p:nvPicPr>
        <p:blipFill rotWithShape="1">
          <a:blip r:embed="rId3">
            <a:alphaModFix/>
          </a:blip>
          <a:srcRect l="6885" r="28878"/>
          <a:stretch/>
        </p:blipFill>
        <p:spPr>
          <a:xfrm>
            <a:off x="2" y="-2"/>
            <a:ext cx="5441859" cy="5654940"/>
          </a:xfrm>
          <a:custGeom>
            <a:avLst/>
            <a:gdLst/>
            <a:ahLst/>
            <a:cxnLst/>
            <a:rect l="l" t="t" r="r" b="b"/>
            <a:pathLst>
              <a:path w="5441859" h="5654940" extrusionOk="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ln>
            <a:noFill/>
          </a:ln>
        </p:spPr>
      </p:pic>
      <p:sp>
        <p:nvSpPr>
          <p:cNvPr id="162" name="Google Shape;162;g1d055931cc5_0_36"/>
          <p:cNvSpPr txBox="1"/>
          <p:nvPr/>
        </p:nvSpPr>
        <p:spPr>
          <a:xfrm>
            <a:off x="5939650" y="912300"/>
            <a:ext cx="5864400" cy="5655000"/>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0"/>
              </a:spcBef>
              <a:spcAft>
                <a:spcPts val="0"/>
              </a:spcAft>
              <a:buClr>
                <a:srgbClr val="000000"/>
              </a:buClr>
              <a:buSzPts val="1800"/>
              <a:buFont typeface="Arial"/>
              <a:buNone/>
            </a:pPr>
            <a:r>
              <a:rPr lang="en-US" sz="1800" b="0" i="1" u="none" strike="noStrike" cap="none">
                <a:solidFill>
                  <a:schemeClr val="lt1"/>
                </a:solidFill>
                <a:latin typeface="Lustria"/>
                <a:ea typeface="Lustria"/>
                <a:cs typeface="Lustria"/>
                <a:sym typeface="Lustria"/>
              </a:rPr>
              <a:t>7</a:t>
            </a:r>
            <a:r>
              <a:rPr lang="en-US" sz="3000" b="0" i="1" u="none" strike="noStrike" cap="none">
                <a:solidFill>
                  <a:schemeClr val="lt1"/>
                </a:solidFill>
                <a:latin typeface="Lustria"/>
                <a:ea typeface="Lustria"/>
                <a:cs typeface="Lustria"/>
                <a:sym typeface="Lustria"/>
              </a:rPr>
              <a:t> “But if we walk in the light, as he is in the light, we have fellowship with one another and the blood of Jesus, his son, purifies us from all sin.”</a:t>
            </a:r>
            <a:endParaRPr sz="3000" b="0" i="1" u="none" strike="noStrike" cap="none">
              <a:solidFill>
                <a:schemeClr val="lt1"/>
              </a:solidFill>
              <a:latin typeface="Lustria"/>
              <a:ea typeface="Lustria"/>
              <a:cs typeface="Lustria"/>
              <a:sym typeface="Lustria"/>
            </a:endParaRPr>
          </a:p>
          <a:p>
            <a:pPr marL="0" marR="0" lvl="0" indent="0" algn="l" rtl="0">
              <a:lnSpc>
                <a:spcPct val="115000"/>
              </a:lnSpc>
              <a:spcBef>
                <a:spcPts val="0"/>
              </a:spcBef>
              <a:spcAft>
                <a:spcPts val="0"/>
              </a:spcAft>
              <a:buClr>
                <a:srgbClr val="000000"/>
              </a:buClr>
              <a:buSzPts val="3000"/>
              <a:buFont typeface="Arial"/>
              <a:buNone/>
            </a:pPr>
            <a:endParaRPr sz="3000" b="0" i="0" u="none" strike="noStrike" cap="none">
              <a:solidFill>
                <a:schemeClr val="lt1"/>
              </a:solidFill>
              <a:latin typeface="Lustria"/>
              <a:ea typeface="Lustria"/>
              <a:cs typeface="Lustria"/>
              <a:sym typeface="Lustria"/>
            </a:endParaRPr>
          </a:p>
          <a:p>
            <a:pPr marL="457200" marR="0" lvl="0" indent="-419100" algn="l" rtl="0">
              <a:lnSpc>
                <a:spcPct val="115000"/>
              </a:lnSpc>
              <a:spcBef>
                <a:spcPts val="0"/>
              </a:spcBef>
              <a:spcAft>
                <a:spcPts val="0"/>
              </a:spcAft>
              <a:buClr>
                <a:schemeClr val="lt1"/>
              </a:buClr>
              <a:buSzPts val="3000"/>
              <a:buFont typeface="Lustria"/>
              <a:buChar char="●"/>
            </a:pPr>
            <a:r>
              <a:rPr lang="en-US" sz="3000" b="0" i="0" u="none" strike="noStrike" cap="none">
                <a:solidFill>
                  <a:schemeClr val="lt1"/>
                </a:solidFill>
                <a:latin typeface="Lustria"/>
                <a:ea typeface="Lustria"/>
                <a:cs typeface="Lustria"/>
                <a:sym typeface="Lustria"/>
              </a:rPr>
              <a:t>Living in the light results in a right relationship with God and healthier relationships with each other.</a:t>
            </a:r>
            <a:endParaRPr sz="3000" b="0" i="0" u="none" strike="noStrike" cap="none">
              <a:solidFill>
                <a:schemeClr val="lt1"/>
              </a:solidFill>
              <a:latin typeface="Lustria"/>
              <a:ea typeface="Lustria"/>
              <a:cs typeface="Lustria"/>
              <a:sym typeface="Lustria"/>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123;g1d055931cc5_0_0">
            <a:extLst>
              <a:ext uri="{FF2B5EF4-FFF2-40B4-BE49-F238E27FC236}">
                <a16:creationId xmlns:a16="http://schemas.microsoft.com/office/drawing/2014/main" id="{B1854D8A-E6C8-D515-B7D4-0FB2C44C843B}"/>
              </a:ext>
            </a:extLst>
          </p:cNvPr>
          <p:cNvSpPr txBox="1"/>
          <p:nvPr/>
        </p:nvSpPr>
        <p:spPr>
          <a:xfrm>
            <a:off x="6409944" y="121650"/>
            <a:ext cx="5730256" cy="56935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dirty="0">
                <a:solidFill>
                  <a:srgbClr val="F1C232"/>
                </a:solidFill>
                <a:latin typeface="Lustria"/>
                <a:ea typeface="Lustria"/>
                <a:cs typeface="Lustria"/>
                <a:sym typeface="Lustria"/>
              </a:rPr>
              <a:t>God is Light 	1 John 1:5-10</a:t>
            </a:r>
            <a:endParaRPr sz="700" b="0" i="0" u="none" strike="noStrike" cap="none" dirty="0">
              <a:solidFill>
                <a:srgbClr val="F1C23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Effect transition="in" filter="fade">
                                      <p:cBhvr>
                                        <p:cTn id="7" dur="1000"/>
                                        <p:tgtEl>
                                          <p:spTgt spid="1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
                                            <p:txEl>
                                              <p:pRg st="1" end="1"/>
                                            </p:txEl>
                                          </p:spTgt>
                                        </p:tgtEl>
                                        <p:attrNameLst>
                                          <p:attrName>style.visibility</p:attrName>
                                        </p:attrNameLst>
                                      </p:cBhvr>
                                      <p:to>
                                        <p:strVal val="visible"/>
                                      </p:to>
                                    </p:set>
                                    <p:animEffect transition="in" filter="fade">
                                      <p:cBhvr>
                                        <p:cTn id="12" dur="1000"/>
                                        <p:tgtEl>
                                          <p:spTgt spid="1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
                                            <p:txEl>
                                              <p:pRg st="2" end="2"/>
                                            </p:txEl>
                                          </p:spTgt>
                                        </p:tgtEl>
                                        <p:attrNameLst>
                                          <p:attrName>style.visibility</p:attrName>
                                        </p:attrNameLst>
                                      </p:cBhvr>
                                      <p:to>
                                        <p:strVal val="visible"/>
                                      </p:to>
                                    </p:set>
                                    <p:animEffect transition="in" filter="fade">
                                      <p:cBhvr>
                                        <p:cTn id="17" dur="1000"/>
                                        <p:tgtEl>
                                          <p:spTgt spid="1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2">
                                            <p:txEl>
                                              <p:pRg st="3" end="3"/>
                                            </p:txEl>
                                          </p:spTgt>
                                        </p:tgtEl>
                                        <p:attrNameLst>
                                          <p:attrName>style.visibility</p:attrName>
                                        </p:attrNameLst>
                                      </p:cBhvr>
                                      <p:to>
                                        <p:strVal val="visible"/>
                                      </p:to>
                                    </p:set>
                                    <p:animEffect transition="in" filter="fade">
                                      <p:cBhvr>
                                        <p:cTn id="22" dur="1000"/>
                                        <p:tgtEl>
                                          <p:spTgt spid="1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67"/>
        <p:cNvGrpSpPr/>
        <p:nvPr/>
      </p:nvGrpSpPr>
      <p:grpSpPr>
        <a:xfrm>
          <a:off x="0" y="0"/>
          <a:ext cx="0" cy="0"/>
          <a:chOff x="0" y="0"/>
          <a:chExt cx="0" cy="0"/>
        </a:xfrm>
      </p:grpSpPr>
      <p:sp>
        <p:nvSpPr>
          <p:cNvPr id="168" name="Google Shape;168;g1d055931cc5_0_18"/>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9" name="Google Shape;169;g1d055931cc5_0_18" descr="A picture containing text, missile, rocket&#10;&#10;Description automatically generated"/>
          <p:cNvPicPr preferRelativeResize="0"/>
          <p:nvPr/>
        </p:nvPicPr>
        <p:blipFill rotWithShape="1">
          <a:blip r:embed="rId3">
            <a:alphaModFix/>
          </a:blip>
          <a:srcRect l="6885" r="28878"/>
          <a:stretch/>
        </p:blipFill>
        <p:spPr>
          <a:xfrm>
            <a:off x="2" y="-2"/>
            <a:ext cx="5441859" cy="5654940"/>
          </a:xfrm>
          <a:custGeom>
            <a:avLst/>
            <a:gdLst/>
            <a:ahLst/>
            <a:cxnLst/>
            <a:rect l="l" t="t" r="r" b="b"/>
            <a:pathLst>
              <a:path w="5441859" h="5654940" extrusionOk="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ln>
            <a:noFill/>
          </a:ln>
        </p:spPr>
      </p:pic>
      <p:sp>
        <p:nvSpPr>
          <p:cNvPr id="170" name="Google Shape;170;g1d055931cc5_0_18"/>
          <p:cNvSpPr txBox="1"/>
          <p:nvPr/>
        </p:nvSpPr>
        <p:spPr>
          <a:xfrm>
            <a:off x="5673175" y="1119850"/>
            <a:ext cx="6467100" cy="5080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3000"/>
              <a:buFont typeface="Arial"/>
              <a:buNone/>
            </a:pPr>
            <a:r>
              <a:rPr lang="en-US" sz="3000" b="0" i="0" u="none" strike="noStrike" cap="none">
                <a:solidFill>
                  <a:schemeClr val="lt1"/>
                </a:solidFill>
                <a:latin typeface="Lustria"/>
                <a:ea typeface="Lustria"/>
                <a:cs typeface="Lustria"/>
                <a:sym typeface="Lustria"/>
              </a:rPr>
              <a:t>How do we become people of God’s light?</a:t>
            </a:r>
            <a:endParaRPr sz="3000" b="0" i="0" u="none" strike="noStrike" cap="none">
              <a:solidFill>
                <a:schemeClr val="lt1"/>
              </a:solidFill>
              <a:latin typeface="Lustria"/>
              <a:ea typeface="Lustria"/>
              <a:cs typeface="Lustria"/>
              <a:sym typeface="Lustria"/>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chemeClr val="lt1"/>
              </a:solidFill>
              <a:latin typeface="Lustria"/>
              <a:ea typeface="Lustria"/>
              <a:cs typeface="Lustria"/>
              <a:sym typeface="Lustria"/>
            </a:endParaRPr>
          </a:p>
          <a:p>
            <a:pPr marL="457200" marR="0" lvl="0" indent="-419100" algn="l" rtl="0">
              <a:lnSpc>
                <a:spcPct val="115000"/>
              </a:lnSpc>
              <a:spcBef>
                <a:spcPts val="0"/>
              </a:spcBef>
              <a:spcAft>
                <a:spcPts val="0"/>
              </a:spcAft>
              <a:buClr>
                <a:schemeClr val="lt1"/>
              </a:buClr>
              <a:buSzPts val="3000"/>
              <a:buFont typeface="Lustria"/>
              <a:buChar char="●"/>
            </a:pPr>
            <a:r>
              <a:rPr lang="en-US" sz="3000" b="0" i="0" u="none" strike="noStrike" cap="none">
                <a:solidFill>
                  <a:schemeClr val="lt1"/>
                </a:solidFill>
                <a:latin typeface="Lustria"/>
                <a:ea typeface="Lustria"/>
                <a:cs typeface="Lustria"/>
                <a:sym typeface="Lustria"/>
              </a:rPr>
              <a:t>Accept God’s gift of salvation.</a:t>
            </a:r>
            <a:endParaRPr sz="3000" b="0" i="0" u="none" strike="noStrike" cap="none">
              <a:solidFill>
                <a:schemeClr val="lt1"/>
              </a:solidFill>
              <a:latin typeface="Lustria"/>
              <a:ea typeface="Lustria"/>
              <a:cs typeface="Lustria"/>
              <a:sym typeface="Lustria"/>
            </a:endParaRPr>
          </a:p>
          <a:p>
            <a:pPr marL="457200" marR="0" lvl="0" indent="-419100" algn="l" rtl="0">
              <a:lnSpc>
                <a:spcPct val="115000"/>
              </a:lnSpc>
              <a:spcBef>
                <a:spcPts val="0"/>
              </a:spcBef>
              <a:spcAft>
                <a:spcPts val="0"/>
              </a:spcAft>
              <a:buClr>
                <a:schemeClr val="lt1"/>
              </a:buClr>
              <a:buSzPts val="3000"/>
              <a:buFont typeface="Lustria"/>
              <a:buChar char="●"/>
            </a:pPr>
            <a:r>
              <a:rPr lang="en-US" sz="3000" b="0" i="0" u="none" strike="noStrike" cap="none">
                <a:solidFill>
                  <a:schemeClr val="lt1"/>
                </a:solidFill>
                <a:latin typeface="Lustria"/>
                <a:ea typeface="Lustria"/>
                <a:cs typeface="Lustria"/>
                <a:sym typeface="Lustria"/>
              </a:rPr>
              <a:t>Seek to live in accordance with God’s truth. </a:t>
            </a:r>
            <a:endParaRPr sz="3000" b="0" i="0" u="none" strike="noStrike" cap="none">
              <a:solidFill>
                <a:schemeClr val="lt1"/>
              </a:solidFill>
              <a:latin typeface="Lustria"/>
              <a:ea typeface="Lustria"/>
              <a:cs typeface="Lustria"/>
              <a:sym typeface="Lustria"/>
            </a:endParaRPr>
          </a:p>
          <a:p>
            <a:pPr marL="457200" marR="0" lvl="0" indent="-419100" algn="l" rtl="0">
              <a:lnSpc>
                <a:spcPct val="115000"/>
              </a:lnSpc>
              <a:spcBef>
                <a:spcPts val="0"/>
              </a:spcBef>
              <a:spcAft>
                <a:spcPts val="0"/>
              </a:spcAft>
              <a:buClr>
                <a:schemeClr val="lt1"/>
              </a:buClr>
              <a:buSzPts val="3000"/>
              <a:buFont typeface="Lustria"/>
              <a:buChar char="●"/>
            </a:pPr>
            <a:r>
              <a:rPr lang="en-US" sz="3000" b="0" i="0" u="none" strike="noStrike" cap="none">
                <a:solidFill>
                  <a:schemeClr val="lt1"/>
                </a:solidFill>
                <a:latin typeface="Lustria"/>
                <a:ea typeface="Lustria"/>
                <a:cs typeface="Lustria"/>
                <a:sym typeface="Lustria"/>
              </a:rPr>
              <a:t>Confess our sin to God and ask for forgiveness.</a:t>
            </a:r>
            <a:endParaRPr sz="3000" b="0" i="0" u="none" strike="noStrike" cap="none">
              <a:solidFill>
                <a:schemeClr val="lt1"/>
              </a:solidFill>
              <a:latin typeface="Lustria"/>
              <a:ea typeface="Lustria"/>
              <a:cs typeface="Lustria"/>
              <a:sym typeface="Lustria"/>
            </a:endParaRPr>
          </a:p>
          <a:p>
            <a:pPr marL="457200" marR="0" lvl="0" indent="-419100" algn="l" rtl="0">
              <a:lnSpc>
                <a:spcPct val="115000"/>
              </a:lnSpc>
              <a:spcBef>
                <a:spcPts val="0"/>
              </a:spcBef>
              <a:spcAft>
                <a:spcPts val="0"/>
              </a:spcAft>
              <a:buClr>
                <a:schemeClr val="lt1"/>
              </a:buClr>
              <a:buSzPts val="3000"/>
              <a:buFont typeface="Lustria"/>
              <a:buChar char="●"/>
            </a:pPr>
            <a:r>
              <a:rPr lang="en-US" sz="3000" b="0" i="0" u="none" strike="noStrike" cap="none">
                <a:solidFill>
                  <a:schemeClr val="lt1"/>
                </a:solidFill>
                <a:latin typeface="Lustria"/>
                <a:ea typeface="Lustria"/>
                <a:cs typeface="Lustria"/>
                <a:sym typeface="Lustria"/>
              </a:rPr>
              <a:t>Study God’s word.</a:t>
            </a:r>
            <a:endParaRPr sz="3000" b="0" i="0" u="none" strike="noStrike" cap="none">
              <a:solidFill>
                <a:schemeClr val="lt1"/>
              </a:solidFill>
              <a:latin typeface="Lustria"/>
              <a:ea typeface="Lustria"/>
              <a:cs typeface="Lustria"/>
              <a:sym typeface="Lustria"/>
            </a:endParaRPr>
          </a:p>
          <a:p>
            <a:pPr marL="457200" marR="0" lvl="0" indent="-419100" algn="l" rtl="0">
              <a:lnSpc>
                <a:spcPct val="115000"/>
              </a:lnSpc>
              <a:spcBef>
                <a:spcPts val="0"/>
              </a:spcBef>
              <a:spcAft>
                <a:spcPts val="0"/>
              </a:spcAft>
              <a:buClr>
                <a:schemeClr val="lt1"/>
              </a:buClr>
              <a:buSzPts val="3000"/>
              <a:buFont typeface="Lustria"/>
              <a:buChar char="●"/>
            </a:pPr>
            <a:r>
              <a:rPr lang="en-US" sz="3000" b="0" i="0" u="none" strike="noStrike" cap="none">
                <a:solidFill>
                  <a:schemeClr val="lt1"/>
                </a:solidFill>
                <a:latin typeface="Lustria"/>
                <a:ea typeface="Lustria"/>
                <a:cs typeface="Lustria"/>
                <a:sym typeface="Lustria"/>
              </a:rPr>
              <a:t>Let God’s light shine through us.</a:t>
            </a:r>
            <a:endParaRPr sz="3000" b="0" i="0" u="none" strike="noStrike" cap="none">
              <a:solidFill>
                <a:schemeClr val="lt1"/>
              </a:solidFill>
              <a:latin typeface="Lustria"/>
              <a:ea typeface="Lustria"/>
              <a:cs typeface="Lustria"/>
              <a:sym typeface="Lustria"/>
            </a:endParaRPr>
          </a:p>
          <a:p>
            <a:pPr marL="457200" marR="0" lvl="0" indent="0" algn="l" rtl="0">
              <a:lnSpc>
                <a:spcPct val="115000"/>
              </a:lnSpc>
              <a:spcBef>
                <a:spcPts val="0"/>
              </a:spcBef>
              <a:spcAft>
                <a:spcPts val="0"/>
              </a:spcAft>
              <a:buClr>
                <a:srgbClr val="000000"/>
              </a:buClr>
              <a:buSzPts val="3000"/>
              <a:buFont typeface="Arial"/>
              <a:buNone/>
            </a:pPr>
            <a:endParaRPr sz="3000" b="0" i="0" u="none" strike="noStrike" cap="none">
              <a:solidFill>
                <a:schemeClr val="lt1"/>
              </a:solidFill>
              <a:latin typeface="Lustria"/>
              <a:ea typeface="Lustria"/>
              <a:cs typeface="Lustria"/>
              <a:sym typeface="Lustria"/>
            </a:endParaRPr>
          </a:p>
          <a:p>
            <a:pPr marL="0" marR="0" lvl="0" indent="114300" algn="l" rtl="0">
              <a:lnSpc>
                <a:spcPct val="90000"/>
              </a:lnSpc>
              <a:spcBef>
                <a:spcPts val="600"/>
              </a:spcBef>
              <a:spcAft>
                <a:spcPts val="0"/>
              </a:spcAft>
              <a:buClr>
                <a:schemeClr val="lt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123;g1d055931cc5_0_0">
            <a:extLst>
              <a:ext uri="{FF2B5EF4-FFF2-40B4-BE49-F238E27FC236}">
                <a16:creationId xmlns:a16="http://schemas.microsoft.com/office/drawing/2014/main" id="{97B525E7-06C8-5C04-D47C-ABEE2BA43147}"/>
              </a:ext>
            </a:extLst>
          </p:cNvPr>
          <p:cNvSpPr txBox="1"/>
          <p:nvPr/>
        </p:nvSpPr>
        <p:spPr>
          <a:xfrm>
            <a:off x="6409944" y="121650"/>
            <a:ext cx="5730256" cy="56935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dirty="0">
                <a:solidFill>
                  <a:srgbClr val="F1C232"/>
                </a:solidFill>
                <a:latin typeface="Lustria"/>
                <a:ea typeface="Lustria"/>
                <a:cs typeface="Lustria"/>
                <a:sym typeface="Lustria"/>
              </a:rPr>
              <a:t>God is Light 	1 John 1:5-10</a:t>
            </a:r>
            <a:endParaRPr sz="700" b="0" i="0" u="none" strike="noStrike" cap="none" dirty="0">
              <a:solidFill>
                <a:srgbClr val="F1C23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Effect transition="in" filter="fade">
                                      <p:cBhvr>
                                        <p:cTn id="7" dur="1000"/>
                                        <p:tgtEl>
                                          <p:spTgt spid="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xEl>
                                              <p:pRg st="1" end="1"/>
                                            </p:txEl>
                                          </p:spTgt>
                                        </p:tgtEl>
                                        <p:attrNameLst>
                                          <p:attrName>style.visibility</p:attrName>
                                        </p:attrNameLst>
                                      </p:cBhvr>
                                      <p:to>
                                        <p:strVal val="visible"/>
                                      </p:to>
                                    </p:set>
                                    <p:animEffect transition="in" filter="fade">
                                      <p:cBhvr>
                                        <p:cTn id="12" dur="1000"/>
                                        <p:tgtEl>
                                          <p:spTgt spid="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xEl>
                                              <p:pRg st="2" end="2"/>
                                            </p:txEl>
                                          </p:spTgt>
                                        </p:tgtEl>
                                        <p:attrNameLst>
                                          <p:attrName>style.visibility</p:attrName>
                                        </p:attrNameLst>
                                      </p:cBhvr>
                                      <p:to>
                                        <p:strVal val="visible"/>
                                      </p:to>
                                    </p:set>
                                    <p:animEffect transition="in" filter="fade">
                                      <p:cBhvr>
                                        <p:cTn id="17" dur="1000"/>
                                        <p:tgtEl>
                                          <p:spTgt spid="1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0">
                                            <p:txEl>
                                              <p:pRg st="3" end="3"/>
                                            </p:txEl>
                                          </p:spTgt>
                                        </p:tgtEl>
                                        <p:attrNameLst>
                                          <p:attrName>style.visibility</p:attrName>
                                        </p:attrNameLst>
                                      </p:cBhvr>
                                      <p:to>
                                        <p:strVal val="visible"/>
                                      </p:to>
                                    </p:set>
                                    <p:animEffect transition="in" filter="fade">
                                      <p:cBhvr>
                                        <p:cTn id="22" dur="1000"/>
                                        <p:tgtEl>
                                          <p:spTgt spid="1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0">
                                            <p:txEl>
                                              <p:pRg st="4" end="4"/>
                                            </p:txEl>
                                          </p:spTgt>
                                        </p:tgtEl>
                                        <p:attrNameLst>
                                          <p:attrName>style.visibility</p:attrName>
                                        </p:attrNameLst>
                                      </p:cBhvr>
                                      <p:to>
                                        <p:strVal val="visible"/>
                                      </p:to>
                                    </p:set>
                                    <p:animEffect transition="in" filter="fade">
                                      <p:cBhvr>
                                        <p:cTn id="27" dur="1000"/>
                                        <p:tgtEl>
                                          <p:spTgt spid="1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0">
                                            <p:txEl>
                                              <p:pRg st="5" end="5"/>
                                            </p:txEl>
                                          </p:spTgt>
                                        </p:tgtEl>
                                        <p:attrNameLst>
                                          <p:attrName>style.visibility</p:attrName>
                                        </p:attrNameLst>
                                      </p:cBhvr>
                                      <p:to>
                                        <p:strVal val="visible"/>
                                      </p:to>
                                    </p:set>
                                    <p:animEffect transition="in" filter="fade">
                                      <p:cBhvr>
                                        <p:cTn id="32" dur="1000"/>
                                        <p:tgtEl>
                                          <p:spTgt spid="1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0">
                                            <p:txEl>
                                              <p:pRg st="6" end="6"/>
                                            </p:txEl>
                                          </p:spTgt>
                                        </p:tgtEl>
                                        <p:attrNameLst>
                                          <p:attrName>style.visibility</p:attrName>
                                        </p:attrNameLst>
                                      </p:cBhvr>
                                      <p:to>
                                        <p:strVal val="visible"/>
                                      </p:to>
                                    </p:set>
                                    <p:animEffect transition="in" filter="fade">
                                      <p:cBhvr>
                                        <p:cTn id="37" dur="1000"/>
                                        <p:tgtEl>
                                          <p:spTgt spid="1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0">
                                            <p:txEl>
                                              <p:pRg st="7" end="7"/>
                                            </p:txEl>
                                          </p:spTgt>
                                        </p:tgtEl>
                                        <p:attrNameLst>
                                          <p:attrName>style.visibility</p:attrName>
                                        </p:attrNameLst>
                                      </p:cBhvr>
                                      <p:to>
                                        <p:strVal val="visible"/>
                                      </p:to>
                                    </p:set>
                                    <p:animEffect transition="in" filter="fade">
                                      <p:cBhvr>
                                        <p:cTn id="42" dur="1000"/>
                                        <p:tgtEl>
                                          <p:spTgt spid="17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0">
                                            <p:txEl>
                                              <p:pRg st="8" end="8"/>
                                            </p:txEl>
                                          </p:spTgt>
                                        </p:tgtEl>
                                        <p:attrNameLst>
                                          <p:attrName>style.visibility</p:attrName>
                                        </p:attrNameLst>
                                      </p:cBhvr>
                                      <p:to>
                                        <p:strVal val="visible"/>
                                      </p:to>
                                    </p:set>
                                    <p:animEffect transition="in" filter="fade">
                                      <p:cBhvr>
                                        <p:cTn id="47" dur="1000"/>
                                        <p:tgtEl>
                                          <p:spTgt spid="1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1 John 1:5-10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625697" y="1244121"/>
            <a:ext cx="11164317" cy="403187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8</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If we claim to be without sin, we deceive ourselves and the truth is not in us.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9</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If we confess our sins, he is faithful and just and will forgive us our sins and purify us from all unrighteousness.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10</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If we claim we have not sinned, we make him out to be a liar and his word has no place in our lives. </a:t>
            </a:r>
            <a:endPar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2583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7778950" y="797393"/>
            <a:ext cx="4087200" cy="5263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9600"/>
              <a:buFont typeface="Lustria"/>
              <a:buNone/>
            </a:pPr>
            <a:r>
              <a:rPr lang="en-US" sz="9600">
                <a:latin typeface="Lustria"/>
                <a:ea typeface="Lustria"/>
                <a:cs typeface="Lustria"/>
                <a:sym typeface="Lustria"/>
              </a:rPr>
              <a:t>Life, Light &amp; Love</a:t>
            </a:r>
            <a:endParaRPr sz="9600">
              <a:latin typeface="Lustria"/>
              <a:ea typeface="Lustria"/>
              <a:cs typeface="Lustria"/>
              <a:sym typeface="Lustria"/>
            </a:endParaRPr>
          </a:p>
        </p:txBody>
      </p:sp>
      <p:sp>
        <p:nvSpPr>
          <p:cNvPr id="101" name="Google Shape;101;p1"/>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2" name="Google Shape;102;p1" descr="A picture containing text, missile, rocket&#10;&#10;Description automatically generated"/>
          <p:cNvPicPr preferRelativeResize="0"/>
          <p:nvPr/>
        </p:nvPicPr>
        <p:blipFill rotWithShape="1">
          <a:blip r:embed="rId3">
            <a:alphaModFix/>
          </a:blip>
          <a:srcRect l="4798" r="26791" b="-1"/>
          <a:stretch/>
        </p:blipFill>
        <p:spPr>
          <a:xfrm>
            <a:off x="1" y="10"/>
            <a:ext cx="7028495" cy="6857990"/>
          </a:xfrm>
          <a:custGeom>
            <a:avLst/>
            <a:gdLst/>
            <a:ahLst/>
            <a:cxnLst/>
            <a:rect l="l" t="t" r="r" b="b"/>
            <a:pathLst>
              <a:path w="7028495" h="6858000" extrusionOk="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7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06"/>
        <p:cNvGrpSpPr/>
        <p:nvPr/>
      </p:nvGrpSpPr>
      <p:grpSpPr>
        <a:xfrm>
          <a:off x="0" y="0"/>
          <a:ext cx="0" cy="0"/>
          <a:chOff x="0" y="0"/>
          <a:chExt cx="0" cy="0"/>
        </a:xfrm>
      </p:grpSpPr>
      <p:sp>
        <p:nvSpPr>
          <p:cNvPr id="107" name="Google Shape;107;g1c0b4178bb0_0_13"/>
          <p:cNvSpPr txBox="1">
            <a:spLocks noGrp="1"/>
          </p:cNvSpPr>
          <p:nvPr>
            <p:ph type="ctrTitle"/>
          </p:nvPr>
        </p:nvSpPr>
        <p:spPr>
          <a:xfrm>
            <a:off x="7472350" y="1992575"/>
            <a:ext cx="4535400" cy="2033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7200"/>
              <a:buFont typeface="Lustria"/>
              <a:buNone/>
            </a:pPr>
            <a:r>
              <a:rPr lang="en-US" sz="7400">
                <a:latin typeface="Lustria"/>
                <a:ea typeface="Lustria"/>
                <a:cs typeface="Lustria"/>
                <a:sym typeface="Lustria"/>
              </a:rPr>
              <a:t>Life, Light &amp; Love</a:t>
            </a:r>
            <a:endParaRPr sz="7400">
              <a:latin typeface="Lustria"/>
              <a:ea typeface="Lustria"/>
              <a:cs typeface="Lustria"/>
              <a:sym typeface="Lustria"/>
            </a:endParaRPr>
          </a:p>
        </p:txBody>
      </p:sp>
      <p:sp>
        <p:nvSpPr>
          <p:cNvPr id="108" name="Google Shape;108;g1c0b4178bb0_0_13"/>
          <p:cNvSpPr/>
          <p:nvPr/>
        </p:nvSpPr>
        <p:spPr>
          <a:xfrm rot="10800000">
            <a:off x="1" y="0"/>
            <a:ext cx="7188051" cy="6858000"/>
          </a:xfrm>
          <a:custGeom>
            <a:avLst/>
            <a:gdLst/>
            <a:ahLst/>
            <a:cxnLst/>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9" name="Google Shape;109;g1c0b4178bb0_0_13" descr="A picture containing text, missile, rocket&#10;&#10;Description automatically generated"/>
          <p:cNvPicPr preferRelativeResize="0"/>
          <p:nvPr/>
        </p:nvPicPr>
        <p:blipFill rotWithShape="1">
          <a:blip r:embed="rId3">
            <a:alphaModFix/>
          </a:blip>
          <a:srcRect l="4795" r="26794"/>
          <a:stretch/>
        </p:blipFill>
        <p:spPr>
          <a:xfrm>
            <a:off x="1" y="10"/>
            <a:ext cx="7028495" cy="6858000"/>
          </a:xfrm>
          <a:custGeom>
            <a:avLst/>
            <a:gdLst/>
            <a:ahLst/>
            <a:cxnLst/>
            <a:rect l="l" t="t" r="r" b="b"/>
            <a:pathLst>
              <a:path w="7028495" h="6858000" extrusionOk="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
        <p:nvSpPr>
          <p:cNvPr id="110" name="Google Shape;110;g1c0b4178bb0_0_13"/>
          <p:cNvSpPr txBox="1"/>
          <p:nvPr/>
        </p:nvSpPr>
        <p:spPr>
          <a:xfrm>
            <a:off x="6848650" y="5072650"/>
            <a:ext cx="5159100" cy="127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Lustria"/>
                <a:ea typeface="Lustria"/>
                <a:cs typeface="Lustria"/>
                <a:sym typeface="Lustria"/>
              </a:rPr>
              <a:t>God is Light – Sue de Pyle</a:t>
            </a:r>
            <a:endParaRPr sz="3200" b="0" i="0" u="none" strike="noStrike" cap="none">
              <a:solidFill>
                <a:schemeClr val="lt1"/>
              </a:solidFill>
              <a:latin typeface="Lustria"/>
              <a:ea typeface="Lustria"/>
              <a:cs typeface="Lustria"/>
              <a:sym typeface="Lustria"/>
            </a:endParaRPr>
          </a:p>
          <a:p>
            <a:pPr marL="0" marR="0" lvl="0" indent="0" algn="ctr" rtl="0">
              <a:lnSpc>
                <a:spcPct val="100000"/>
              </a:lnSpc>
              <a:spcBef>
                <a:spcPts val="0"/>
              </a:spcBef>
              <a:spcAft>
                <a:spcPts val="0"/>
              </a:spcAft>
              <a:buClr>
                <a:srgbClr val="000000"/>
              </a:buClr>
              <a:buSzPts val="3200"/>
              <a:buFont typeface="Arial"/>
              <a:buNone/>
            </a:pPr>
            <a:endParaRPr sz="1300" b="0" i="0" u="none" strike="noStrike" cap="none">
              <a:solidFill>
                <a:schemeClr val="lt1"/>
              </a:solidFill>
              <a:latin typeface="Lustria"/>
              <a:ea typeface="Lustria"/>
              <a:cs typeface="Lustria"/>
              <a:sym typeface="Lustria"/>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Lustria"/>
                <a:ea typeface="Lustria"/>
                <a:cs typeface="Lustria"/>
                <a:sym typeface="Lustria"/>
              </a:rPr>
              <a:t>1 John 1:5-10</a:t>
            </a:r>
            <a:endParaRPr sz="3200" b="0" i="0" u="none" strike="noStrike" cap="none">
              <a:solidFill>
                <a:schemeClr val="lt1"/>
              </a:solidFill>
              <a:latin typeface="Lustria"/>
              <a:ea typeface="Lustria"/>
              <a:cs typeface="Lustria"/>
              <a:sym typeface="Lust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7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114"/>
        <p:cNvGrpSpPr/>
        <p:nvPr/>
      </p:nvGrpSpPr>
      <p:grpSpPr>
        <a:xfrm>
          <a:off x="0" y="0"/>
          <a:ext cx="0" cy="0"/>
          <a:chOff x="0" y="0"/>
          <a:chExt cx="0" cy="0"/>
        </a:xfrm>
      </p:grpSpPr>
      <p:pic>
        <p:nvPicPr>
          <p:cNvPr id="115" name="Google Shape;115;g1d055931cc5_0_12"/>
          <p:cNvPicPr preferRelativeResize="0"/>
          <p:nvPr/>
        </p:nvPicPr>
        <p:blipFill rotWithShape="1">
          <a:blip r:embed="rId3">
            <a:alphaModFix/>
          </a:blip>
          <a:srcRect/>
          <a:stretch/>
        </p:blipFill>
        <p:spPr>
          <a:xfrm>
            <a:off x="0" y="-1184175"/>
            <a:ext cx="12192000" cy="81279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19"/>
        <p:cNvGrpSpPr/>
        <p:nvPr/>
      </p:nvGrpSpPr>
      <p:grpSpPr>
        <a:xfrm>
          <a:off x="0" y="0"/>
          <a:ext cx="0" cy="0"/>
          <a:chOff x="0" y="0"/>
          <a:chExt cx="0" cy="0"/>
        </a:xfrm>
      </p:grpSpPr>
      <p:sp>
        <p:nvSpPr>
          <p:cNvPr id="120" name="Google Shape;120;g1d055931cc5_0_0"/>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1" name="Google Shape;121;g1d055931cc5_0_0" descr="A picture containing text, missile, rocket&#10;&#10;Description automatically generated"/>
          <p:cNvPicPr preferRelativeResize="0"/>
          <p:nvPr/>
        </p:nvPicPr>
        <p:blipFill rotWithShape="1">
          <a:blip r:embed="rId3">
            <a:alphaModFix/>
          </a:blip>
          <a:srcRect l="6885" r="28878"/>
          <a:stretch/>
        </p:blipFill>
        <p:spPr>
          <a:xfrm>
            <a:off x="2" y="-2"/>
            <a:ext cx="5441859" cy="5654940"/>
          </a:xfrm>
          <a:custGeom>
            <a:avLst/>
            <a:gdLst/>
            <a:ahLst/>
            <a:cxnLst/>
            <a:rect l="l" t="t" r="r" b="b"/>
            <a:pathLst>
              <a:path w="5441859" h="5654940" extrusionOk="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ln>
            <a:noFill/>
          </a:ln>
        </p:spPr>
      </p:pic>
      <p:sp>
        <p:nvSpPr>
          <p:cNvPr id="122" name="Google Shape;122;g1d055931cc5_0_0"/>
          <p:cNvSpPr txBox="1"/>
          <p:nvPr/>
        </p:nvSpPr>
        <p:spPr>
          <a:xfrm>
            <a:off x="5939650" y="1226676"/>
            <a:ext cx="5864400" cy="5073900"/>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90000"/>
              </a:lnSpc>
              <a:spcBef>
                <a:spcPts val="0"/>
              </a:spcBef>
              <a:spcAft>
                <a:spcPts val="0"/>
              </a:spcAft>
              <a:buClr>
                <a:srgbClr val="000000"/>
              </a:buClr>
              <a:buSzPct val="100000"/>
              <a:buFont typeface="Arial"/>
              <a:buNone/>
            </a:pPr>
            <a:r>
              <a:rPr lang="en-US" sz="3000" b="0" i="0" u="none" strike="noStrike" cap="none">
                <a:solidFill>
                  <a:schemeClr val="lt1"/>
                </a:solidFill>
                <a:latin typeface="Lustria"/>
                <a:ea typeface="Lustria"/>
                <a:cs typeface="Lustria"/>
                <a:sym typeface="Lustria"/>
              </a:rPr>
              <a:t>BACKGROUND</a:t>
            </a:r>
            <a:endParaRPr sz="3000" b="0" i="0" u="none" strike="noStrike" cap="none">
              <a:solidFill>
                <a:schemeClr val="lt1"/>
              </a:solidFill>
              <a:latin typeface="Lustria"/>
              <a:ea typeface="Lustria"/>
              <a:cs typeface="Lustria"/>
              <a:sym typeface="Lustria"/>
            </a:endParaRPr>
          </a:p>
          <a:p>
            <a:pPr marL="457200" marR="0" lvl="0" indent="0" algn="l" rtl="0">
              <a:lnSpc>
                <a:spcPct val="90000"/>
              </a:lnSpc>
              <a:spcBef>
                <a:spcPts val="0"/>
              </a:spcBef>
              <a:spcAft>
                <a:spcPts val="0"/>
              </a:spcAft>
              <a:buClr>
                <a:srgbClr val="000000"/>
              </a:buClr>
              <a:buSzPct val="100000"/>
              <a:buFont typeface="Arial"/>
              <a:buNone/>
            </a:pPr>
            <a:endParaRPr sz="3000" b="0" i="0" u="none" strike="noStrike" cap="none">
              <a:solidFill>
                <a:schemeClr val="lt1"/>
              </a:solidFill>
              <a:latin typeface="Lustria"/>
              <a:ea typeface="Lustria"/>
              <a:cs typeface="Lustria"/>
              <a:sym typeface="Lustria"/>
            </a:endParaRPr>
          </a:p>
          <a:p>
            <a:pPr marL="457200" marR="0" lvl="0" indent="-390525" algn="l" rtl="0">
              <a:lnSpc>
                <a:spcPct val="115000"/>
              </a:lnSpc>
              <a:spcBef>
                <a:spcPts val="0"/>
              </a:spcBef>
              <a:spcAft>
                <a:spcPts val="0"/>
              </a:spcAft>
              <a:buClr>
                <a:schemeClr val="lt1"/>
              </a:buClr>
              <a:buSzPct val="100000"/>
              <a:buFont typeface="Lustria"/>
              <a:buChar char="●"/>
            </a:pPr>
            <a:r>
              <a:rPr lang="en-US" sz="3000" b="0" i="0" u="none" strike="noStrike" cap="none">
                <a:solidFill>
                  <a:schemeClr val="lt1"/>
                </a:solidFill>
                <a:latin typeface="Lustria"/>
                <a:ea typeface="Lustria"/>
                <a:cs typeface="Lustria"/>
                <a:sym typeface="Lustria"/>
              </a:rPr>
              <a:t>John writing to the early church</a:t>
            </a:r>
            <a:endParaRPr sz="3000" b="0" i="0" u="none" strike="noStrike" cap="none">
              <a:solidFill>
                <a:schemeClr val="lt1"/>
              </a:solidFill>
              <a:latin typeface="Lustria"/>
              <a:ea typeface="Lustria"/>
              <a:cs typeface="Lustria"/>
              <a:sym typeface="Lustria"/>
            </a:endParaRPr>
          </a:p>
          <a:p>
            <a:pPr marL="457200" marR="0" lvl="0" indent="-390525" algn="l" rtl="0">
              <a:lnSpc>
                <a:spcPct val="115000"/>
              </a:lnSpc>
              <a:spcBef>
                <a:spcPts val="0"/>
              </a:spcBef>
              <a:spcAft>
                <a:spcPts val="0"/>
              </a:spcAft>
              <a:buClr>
                <a:schemeClr val="lt1"/>
              </a:buClr>
              <a:buSzPct val="100000"/>
              <a:buFont typeface="Lustria"/>
              <a:buChar char="●"/>
            </a:pPr>
            <a:r>
              <a:rPr lang="en-US" sz="3000" b="0" i="0" u="none" strike="noStrike" cap="none">
                <a:solidFill>
                  <a:schemeClr val="lt1"/>
                </a:solidFill>
                <a:latin typeface="Lustria"/>
                <a:ea typeface="Lustria"/>
                <a:cs typeface="Lustria"/>
                <a:sym typeface="Lustria"/>
              </a:rPr>
              <a:t>Begins 1 John by testifying to Jesus’ godly authority and pointing out that John’s testimony was a first hand account. </a:t>
            </a:r>
            <a:endParaRPr sz="3000" b="0" i="0" u="none" strike="noStrike" cap="none">
              <a:solidFill>
                <a:schemeClr val="lt1"/>
              </a:solidFill>
              <a:latin typeface="Lustria"/>
              <a:ea typeface="Lustria"/>
              <a:cs typeface="Lustria"/>
              <a:sym typeface="Lustria"/>
            </a:endParaRPr>
          </a:p>
          <a:p>
            <a:pPr marL="457200" marR="0" lvl="0" indent="-390525" algn="l" rtl="0">
              <a:lnSpc>
                <a:spcPct val="115000"/>
              </a:lnSpc>
              <a:spcBef>
                <a:spcPts val="0"/>
              </a:spcBef>
              <a:spcAft>
                <a:spcPts val="0"/>
              </a:spcAft>
              <a:buClr>
                <a:schemeClr val="lt1"/>
              </a:buClr>
              <a:buSzPct val="100000"/>
              <a:buFont typeface="Lustria"/>
              <a:buChar char="●"/>
            </a:pPr>
            <a:r>
              <a:rPr lang="en-US" sz="3000" b="0" i="0" u="none" strike="noStrike" cap="none">
                <a:solidFill>
                  <a:schemeClr val="lt1"/>
                </a:solidFill>
                <a:latin typeface="Lustria"/>
                <a:ea typeface="Lustria"/>
                <a:cs typeface="Lustria"/>
                <a:sym typeface="Lustria"/>
              </a:rPr>
              <a:t>Addressing issues that were arising in the early church</a:t>
            </a:r>
            <a:endParaRPr sz="3000" b="0" i="0" u="none" strike="noStrike" cap="none">
              <a:solidFill>
                <a:schemeClr val="lt1"/>
              </a:solidFill>
              <a:latin typeface="Lustria"/>
              <a:ea typeface="Lustria"/>
              <a:cs typeface="Lustria"/>
              <a:sym typeface="Lustria"/>
            </a:endParaRPr>
          </a:p>
          <a:p>
            <a:pPr marL="457200" marR="0" lvl="0" indent="-390525" algn="l" rtl="0">
              <a:lnSpc>
                <a:spcPct val="115000"/>
              </a:lnSpc>
              <a:spcBef>
                <a:spcPts val="0"/>
              </a:spcBef>
              <a:spcAft>
                <a:spcPts val="0"/>
              </a:spcAft>
              <a:buClr>
                <a:schemeClr val="lt1"/>
              </a:buClr>
              <a:buSzPct val="100000"/>
              <a:buFont typeface="Lustria"/>
              <a:buChar char="●"/>
            </a:pPr>
            <a:r>
              <a:rPr lang="en-US" sz="3000" b="0" i="0" u="none" strike="noStrike" cap="none">
                <a:solidFill>
                  <a:schemeClr val="lt1"/>
                </a:solidFill>
                <a:latin typeface="Lustria"/>
                <a:ea typeface="Lustria"/>
                <a:cs typeface="Lustria"/>
                <a:sym typeface="Lustria"/>
              </a:rPr>
              <a:t>False prophets within the church teaching untruth and causing division.</a:t>
            </a:r>
            <a:endParaRPr sz="1800" b="0" i="0" u="none" strike="noStrike" cap="none">
              <a:solidFill>
                <a:schemeClr val="lt1"/>
              </a:solidFill>
              <a:latin typeface="Lustria"/>
              <a:ea typeface="Lustria"/>
              <a:cs typeface="Lustria"/>
              <a:sym typeface="Lustria"/>
            </a:endParaRPr>
          </a:p>
        </p:txBody>
      </p:sp>
      <p:sp>
        <p:nvSpPr>
          <p:cNvPr id="123" name="Google Shape;123;g1d055931cc5_0_0"/>
          <p:cNvSpPr txBox="1"/>
          <p:nvPr/>
        </p:nvSpPr>
        <p:spPr>
          <a:xfrm>
            <a:off x="6409944" y="121650"/>
            <a:ext cx="5730256" cy="56935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dirty="0">
                <a:solidFill>
                  <a:srgbClr val="F1C232"/>
                </a:solidFill>
                <a:latin typeface="Lustria"/>
                <a:ea typeface="Lustria"/>
                <a:cs typeface="Lustria"/>
                <a:sym typeface="Lustria"/>
              </a:rPr>
              <a:t>God is Light 	1 John 1:5-10</a:t>
            </a:r>
            <a:endParaRPr sz="700" b="0" i="0" u="none" strike="noStrike" cap="none" dirty="0">
              <a:solidFill>
                <a:srgbClr val="F1C23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1000"/>
                                        <p:tgtEl>
                                          <p:spTgt spid="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xEl>
                                              <p:pRg st="1" end="1"/>
                                            </p:txEl>
                                          </p:spTgt>
                                        </p:tgtEl>
                                        <p:attrNameLst>
                                          <p:attrName>style.visibility</p:attrName>
                                        </p:attrNameLst>
                                      </p:cBhvr>
                                      <p:to>
                                        <p:strVal val="visible"/>
                                      </p:to>
                                    </p:set>
                                    <p:animEffect transition="in" filter="fade">
                                      <p:cBhvr>
                                        <p:cTn id="12" dur="1000"/>
                                        <p:tgtEl>
                                          <p:spTgt spid="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xEl>
                                              <p:pRg st="2" end="2"/>
                                            </p:txEl>
                                          </p:spTgt>
                                        </p:tgtEl>
                                        <p:attrNameLst>
                                          <p:attrName>style.visibility</p:attrName>
                                        </p:attrNameLst>
                                      </p:cBhvr>
                                      <p:to>
                                        <p:strVal val="visible"/>
                                      </p:to>
                                    </p:set>
                                    <p:animEffect transition="in" filter="fade">
                                      <p:cBhvr>
                                        <p:cTn id="17" dur="1000"/>
                                        <p:tgtEl>
                                          <p:spTgt spid="1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
                                            <p:txEl>
                                              <p:pRg st="3" end="3"/>
                                            </p:txEl>
                                          </p:spTgt>
                                        </p:tgtEl>
                                        <p:attrNameLst>
                                          <p:attrName>style.visibility</p:attrName>
                                        </p:attrNameLst>
                                      </p:cBhvr>
                                      <p:to>
                                        <p:strVal val="visible"/>
                                      </p:to>
                                    </p:set>
                                    <p:animEffect transition="in" filter="fade">
                                      <p:cBhvr>
                                        <p:cTn id="22" dur="1000"/>
                                        <p:tgtEl>
                                          <p:spTgt spid="1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
                                            <p:txEl>
                                              <p:pRg st="4" end="4"/>
                                            </p:txEl>
                                          </p:spTgt>
                                        </p:tgtEl>
                                        <p:attrNameLst>
                                          <p:attrName>style.visibility</p:attrName>
                                        </p:attrNameLst>
                                      </p:cBhvr>
                                      <p:to>
                                        <p:strVal val="visible"/>
                                      </p:to>
                                    </p:set>
                                    <p:animEffect transition="in" filter="fade">
                                      <p:cBhvr>
                                        <p:cTn id="27" dur="1000"/>
                                        <p:tgtEl>
                                          <p:spTgt spid="1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2">
                                            <p:txEl>
                                              <p:pRg st="5" end="5"/>
                                            </p:txEl>
                                          </p:spTgt>
                                        </p:tgtEl>
                                        <p:attrNameLst>
                                          <p:attrName>style.visibility</p:attrName>
                                        </p:attrNameLst>
                                      </p:cBhvr>
                                      <p:to>
                                        <p:strVal val="visible"/>
                                      </p:to>
                                    </p:set>
                                    <p:animEffect transition="in" filter="fade">
                                      <p:cBhvr>
                                        <p:cTn id="32" dur="1000"/>
                                        <p:tgtEl>
                                          <p:spTgt spid="1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27"/>
        <p:cNvGrpSpPr/>
        <p:nvPr/>
      </p:nvGrpSpPr>
      <p:grpSpPr>
        <a:xfrm>
          <a:off x="0" y="0"/>
          <a:ext cx="0" cy="0"/>
          <a:chOff x="0" y="0"/>
          <a:chExt cx="0" cy="0"/>
        </a:xfrm>
      </p:grpSpPr>
      <p:sp>
        <p:nvSpPr>
          <p:cNvPr id="128" name="Google Shape;128;g1d055931cc5_0_42"/>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9" name="Google Shape;129;g1d055931cc5_0_42" descr="A picture containing text, missile, rocket&#10;&#10;Description automatically generated"/>
          <p:cNvPicPr preferRelativeResize="0"/>
          <p:nvPr/>
        </p:nvPicPr>
        <p:blipFill rotWithShape="1">
          <a:blip r:embed="rId3">
            <a:alphaModFix/>
          </a:blip>
          <a:srcRect l="6885" r="28878"/>
          <a:stretch/>
        </p:blipFill>
        <p:spPr>
          <a:xfrm>
            <a:off x="2" y="-2"/>
            <a:ext cx="5441859" cy="5654940"/>
          </a:xfrm>
          <a:custGeom>
            <a:avLst/>
            <a:gdLst/>
            <a:ahLst/>
            <a:cxnLst/>
            <a:rect l="l" t="t" r="r" b="b"/>
            <a:pathLst>
              <a:path w="5441859" h="5654940" extrusionOk="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ln>
            <a:noFill/>
          </a:ln>
        </p:spPr>
      </p:pic>
      <p:sp>
        <p:nvSpPr>
          <p:cNvPr id="130" name="Google Shape;130;g1d055931cc5_0_42"/>
          <p:cNvSpPr txBox="1"/>
          <p:nvPr/>
        </p:nvSpPr>
        <p:spPr>
          <a:xfrm>
            <a:off x="5939650" y="1644800"/>
            <a:ext cx="5864400" cy="4881600"/>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0"/>
              </a:spcBef>
              <a:spcAft>
                <a:spcPts val="0"/>
              </a:spcAft>
              <a:buClr>
                <a:srgbClr val="000000"/>
              </a:buClr>
              <a:buSzPts val="1800"/>
              <a:buFont typeface="Arial"/>
              <a:buNone/>
            </a:pPr>
            <a:r>
              <a:rPr lang="en-US" sz="1800" b="0" i="1" u="none" strike="noStrike" cap="none">
                <a:solidFill>
                  <a:schemeClr val="lt1"/>
                </a:solidFill>
                <a:latin typeface="Lustria"/>
                <a:ea typeface="Lustria"/>
                <a:cs typeface="Lustria"/>
                <a:sym typeface="Lustria"/>
              </a:rPr>
              <a:t>6</a:t>
            </a:r>
            <a:r>
              <a:rPr lang="en-US" sz="3000" b="0" i="1" u="none" strike="noStrike" cap="none">
                <a:solidFill>
                  <a:schemeClr val="lt1"/>
                </a:solidFill>
                <a:latin typeface="Lustria"/>
                <a:ea typeface="Lustria"/>
                <a:cs typeface="Lustria"/>
                <a:sym typeface="Lustria"/>
              </a:rPr>
              <a:t> “If we claim to have fellowship with him and yet walk in the darkness, we lie and do not live out the truth.”</a:t>
            </a:r>
            <a:endParaRPr sz="3000" b="0" i="1" u="none" strike="noStrike" cap="none">
              <a:solidFill>
                <a:schemeClr val="lt1"/>
              </a:solidFill>
              <a:latin typeface="Lustria"/>
              <a:ea typeface="Lustria"/>
              <a:cs typeface="Lustria"/>
              <a:sym typeface="Lustria"/>
            </a:endParaRPr>
          </a:p>
          <a:p>
            <a:pPr marL="0" marR="0" lvl="0" indent="0" algn="l" rtl="0">
              <a:lnSpc>
                <a:spcPct val="115000"/>
              </a:lnSpc>
              <a:spcBef>
                <a:spcPts val="0"/>
              </a:spcBef>
              <a:spcAft>
                <a:spcPts val="0"/>
              </a:spcAft>
              <a:buClr>
                <a:srgbClr val="000000"/>
              </a:buClr>
              <a:buSzPts val="3000"/>
              <a:buFont typeface="Arial"/>
              <a:buNone/>
            </a:pPr>
            <a:endParaRPr sz="3000" b="0" i="0" u="none" strike="noStrike" cap="none">
              <a:solidFill>
                <a:schemeClr val="lt1"/>
              </a:solidFill>
              <a:latin typeface="Lustria"/>
              <a:ea typeface="Lustria"/>
              <a:cs typeface="Lustria"/>
              <a:sym typeface="Lustria"/>
            </a:endParaRPr>
          </a:p>
          <a:p>
            <a:pPr marL="457200" marR="0" lvl="0" indent="-419100" algn="l" rtl="0">
              <a:lnSpc>
                <a:spcPct val="115000"/>
              </a:lnSpc>
              <a:spcBef>
                <a:spcPts val="0"/>
              </a:spcBef>
              <a:spcAft>
                <a:spcPts val="0"/>
              </a:spcAft>
              <a:buClr>
                <a:schemeClr val="lt1"/>
              </a:buClr>
              <a:buSzPts val="3000"/>
              <a:buFont typeface="Lustria"/>
              <a:buChar char="●"/>
            </a:pPr>
            <a:r>
              <a:rPr lang="en-US" sz="3000" b="0" i="0" u="none" strike="noStrike" cap="none">
                <a:solidFill>
                  <a:schemeClr val="lt1"/>
                </a:solidFill>
                <a:latin typeface="Lustria"/>
                <a:ea typeface="Lustria"/>
                <a:cs typeface="Lustria"/>
                <a:sym typeface="Lustria"/>
              </a:rPr>
              <a:t>Light dispels the darkness</a:t>
            </a:r>
            <a:endParaRPr sz="3000" b="0" i="0" u="none" strike="noStrike" cap="none">
              <a:solidFill>
                <a:schemeClr val="lt1"/>
              </a:solidFill>
              <a:latin typeface="Lustria"/>
              <a:ea typeface="Lustria"/>
              <a:cs typeface="Lustria"/>
              <a:sym typeface="Lustria"/>
            </a:endParaRPr>
          </a:p>
          <a:p>
            <a:pPr marL="457200" marR="0" lvl="0" indent="-419100" algn="l" rtl="0">
              <a:lnSpc>
                <a:spcPct val="115000"/>
              </a:lnSpc>
              <a:spcBef>
                <a:spcPts val="0"/>
              </a:spcBef>
              <a:spcAft>
                <a:spcPts val="0"/>
              </a:spcAft>
              <a:buClr>
                <a:schemeClr val="lt1"/>
              </a:buClr>
              <a:buSzPts val="3000"/>
              <a:buFont typeface="Lustria"/>
              <a:buChar char="●"/>
            </a:pPr>
            <a:r>
              <a:rPr lang="en-US" sz="3000" b="0" i="0" u="none" strike="noStrike" cap="none">
                <a:solidFill>
                  <a:schemeClr val="lt1"/>
                </a:solidFill>
                <a:latin typeface="Lustria"/>
                <a:ea typeface="Lustria"/>
                <a:cs typeface="Lustria"/>
                <a:sym typeface="Lustria"/>
              </a:rPr>
              <a:t>Light helps us to discern truth</a:t>
            </a:r>
            <a:endParaRPr sz="3000" b="0" i="0" u="none" strike="noStrike" cap="none">
              <a:solidFill>
                <a:schemeClr val="lt1"/>
              </a:solidFill>
              <a:latin typeface="Lustria"/>
              <a:ea typeface="Lustria"/>
              <a:cs typeface="Lustria"/>
              <a:sym typeface="Lustria"/>
            </a:endParaRPr>
          </a:p>
          <a:p>
            <a:pPr marL="457200" marR="0" lvl="0" indent="0" algn="l" rtl="0">
              <a:lnSpc>
                <a:spcPct val="115000"/>
              </a:lnSpc>
              <a:spcBef>
                <a:spcPts val="0"/>
              </a:spcBef>
              <a:spcAft>
                <a:spcPts val="0"/>
              </a:spcAft>
              <a:buClr>
                <a:srgbClr val="000000"/>
              </a:buClr>
              <a:buSzPts val="3900"/>
              <a:buFont typeface="Arial"/>
              <a:buNone/>
            </a:pPr>
            <a:endParaRPr sz="3900" b="0" i="0" u="none" strike="noStrike" cap="none">
              <a:solidFill>
                <a:schemeClr val="lt1"/>
              </a:solidFill>
              <a:latin typeface="Calibri"/>
              <a:ea typeface="Calibri"/>
              <a:cs typeface="Calibri"/>
              <a:sym typeface="Calibri"/>
            </a:endParaRPr>
          </a:p>
        </p:txBody>
      </p:sp>
      <p:sp>
        <p:nvSpPr>
          <p:cNvPr id="2" name="Google Shape;123;g1d055931cc5_0_0">
            <a:extLst>
              <a:ext uri="{FF2B5EF4-FFF2-40B4-BE49-F238E27FC236}">
                <a16:creationId xmlns:a16="http://schemas.microsoft.com/office/drawing/2014/main" id="{888FC129-326F-3AB4-AE24-7E52D2CFD618}"/>
              </a:ext>
            </a:extLst>
          </p:cNvPr>
          <p:cNvSpPr txBox="1"/>
          <p:nvPr/>
        </p:nvSpPr>
        <p:spPr>
          <a:xfrm>
            <a:off x="6409944" y="121650"/>
            <a:ext cx="5730256" cy="56935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dirty="0">
                <a:solidFill>
                  <a:srgbClr val="F1C232"/>
                </a:solidFill>
                <a:latin typeface="Lustria"/>
                <a:ea typeface="Lustria"/>
                <a:cs typeface="Lustria"/>
                <a:sym typeface="Lustria"/>
              </a:rPr>
              <a:t>God is Light 	1 John 1:5-10</a:t>
            </a:r>
            <a:endParaRPr sz="700" b="0" i="0" u="none" strike="noStrike" cap="none" dirty="0">
              <a:solidFill>
                <a:srgbClr val="F1C23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10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10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1000"/>
                                        <p:tgtEl>
                                          <p:spTgt spid="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Effect transition="in" filter="fade">
                                      <p:cBhvr>
                                        <p:cTn id="22" dur="1000"/>
                                        <p:tgtEl>
                                          <p:spTgt spid="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Effect transition="in" filter="fade">
                                      <p:cBhvr>
                                        <p:cTn id="27" dur="1000"/>
                                        <p:tgtEl>
                                          <p:spTgt spid="1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35"/>
        <p:cNvGrpSpPr/>
        <p:nvPr/>
      </p:nvGrpSpPr>
      <p:grpSpPr>
        <a:xfrm>
          <a:off x="0" y="0"/>
          <a:ext cx="0" cy="0"/>
          <a:chOff x="0" y="0"/>
          <a:chExt cx="0" cy="0"/>
        </a:xfrm>
      </p:grpSpPr>
      <p:sp>
        <p:nvSpPr>
          <p:cNvPr id="136" name="Google Shape;136;g1d055931cc5_0_30"/>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37" name="Google Shape;137;g1d055931cc5_0_30" descr="A picture containing text, missile, rocket&#10;&#10;Description automatically generated"/>
          <p:cNvPicPr preferRelativeResize="0"/>
          <p:nvPr/>
        </p:nvPicPr>
        <p:blipFill rotWithShape="1">
          <a:blip r:embed="rId3">
            <a:alphaModFix/>
          </a:blip>
          <a:srcRect l="6885" r="28878"/>
          <a:stretch/>
        </p:blipFill>
        <p:spPr>
          <a:xfrm>
            <a:off x="2" y="-2"/>
            <a:ext cx="5441859" cy="5654940"/>
          </a:xfrm>
          <a:custGeom>
            <a:avLst/>
            <a:gdLst/>
            <a:ahLst/>
            <a:cxnLst/>
            <a:rect l="l" t="t" r="r" b="b"/>
            <a:pathLst>
              <a:path w="5441859" h="5654940" extrusionOk="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ln>
            <a:noFill/>
          </a:ln>
        </p:spPr>
      </p:pic>
      <p:sp>
        <p:nvSpPr>
          <p:cNvPr id="138" name="Google Shape;138;g1d055931cc5_0_30"/>
          <p:cNvSpPr txBox="1"/>
          <p:nvPr/>
        </p:nvSpPr>
        <p:spPr>
          <a:xfrm>
            <a:off x="5939650" y="1155350"/>
            <a:ext cx="5864400" cy="54120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15000"/>
              </a:lnSpc>
              <a:spcBef>
                <a:spcPts val="0"/>
              </a:spcBef>
              <a:spcAft>
                <a:spcPts val="0"/>
              </a:spcAft>
              <a:buClr>
                <a:srgbClr val="000000"/>
              </a:buClr>
              <a:buSzPts val="1800"/>
              <a:buFont typeface="Arial"/>
              <a:buNone/>
            </a:pPr>
            <a:r>
              <a:rPr lang="en-US" sz="1800" b="0" i="1" u="none" strike="noStrike" cap="none">
                <a:solidFill>
                  <a:schemeClr val="lt1"/>
                </a:solidFill>
                <a:latin typeface="Lustria"/>
                <a:ea typeface="Lustria"/>
                <a:cs typeface="Lustria"/>
                <a:sym typeface="Lustria"/>
              </a:rPr>
              <a:t>8 </a:t>
            </a:r>
            <a:r>
              <a:rPr lang="en-US" sz="3000" b="0" i="1" u="none" strike="noStrike" cap="none">
                <a:solidFill>
                  <a:schemeClr val="lt1"/>
                </a:solidFill>
                <a:latin typeface="Lustria"/>
                <a:ea typeface="Lustria"/>
                <a:cs typeface="Lustria"/>
                <a:sym typeface="Lustria"/>
              </a:rPr>
              <a:t>“If we claim to be without sin, we deceive ourselves and the truth is not in us.”</a:t>
            </a:r>
            <a:endParaRPr sz="3000" b="0" i="1" u="none" strike="noStrike" cap="none">
              <a:solidFill>
                <a:schemeClr val="lt1"/>
              </a:solidFill>
              <a:latin typeface="Lustria"/>
              <a:ea typeface="Lustria"/>
              <a:cs typeface="Lustria"/>
              <a:sym typeface="Lustria"/>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chemeClr val="lt1"/>
              </a:solidFill>
              <a:latin typeface="Lustria"/>
              <a:ea typeface="Lustria"/>
              <a:cs typeface="Lustria"/>
              <a:sym typeface="Lustria"/>
            </a:endParaRPr>
          </a:p>
          <a:p>
            <a:pPr marL="457200" marR="0" lvl="0" indent="-419100" algn="l" rtl="0">
              <a:lnSpc>
                <a:spcPct val="115000"/>
              </a:lnSpc>
              <a:spcBef>
                <a:spcPts val="0"/>
              </a:spcBef>
              <a:spcAft>
                <a:spcPts val="0"/>
              </a:spcAft>
              <a:buClr>
                <a:schemeClr val="lt1"/>
              </a:buClr>
              <a:buSzPts val="3000"/>
              <a:buFont typeface="Lustria"/>
              <a:buChar char="●"/>
            </a:pPr>
            <a:r>
              <a:rPr lang="en-US" sz="3000" b="0" i="0" u="none" strike="noStrike" cap="none">
                <a:solidFill>
                  <a:schemeClr val="lt1"/>
                </a:solidFill>
                <a:latin typeface="Lustria"/>
                <a:ea typeface="Lustria"/>
                <a:cs typeface="Lustria"/>
                <a:sym typeface="Lustria"/>
              </a:rPr>
              <a:t>God’s light shines in our hearts and minds</a:t>
            </a:r>
            <a:endParaRPr sz="3000" b="0" i="0" u="none" strike="noStrike" cap="none">
              <a:solidFill>
                <a:schemeClr val="lt1"/>
              </a:solidFill>
              <a:latin typeface="Lustria"/>
              <a:ea typeface="Lustria"/>
              <a:cs typeface="Lustria"/>
              <a:sym typeface="Lustria"/>
            </a:endParaRPr>
          </a:p>
          <a:p>
            <a:pPr marL="457200" marR="0" lvl="0" indent="-419100" algn="l" rtl="0">
              <a:lnSpc>
                <a:spcPct val="115000"/>
              </a:lnSpc>
              <a:spcBef>
                <a:spcPts val="0"/>
              </a:spcBef>
              <a:spcAft>
                <a:spcPts val="0"/>
              </a:spcAft>
              <a:buClr>
                <a:schemeClr val="lt1"/>
              </a:buClr>
              <a:buSzPts val="3000"/>
              <a:buFont typeface="Lustria"/>
              <a:buChar char="●"/>
            </a:pPr>
            <a:r>
              <a:rPr lang="en-US" sz="3000" b="0" i="0" u="none" strike="noStrike" cap="none">
                <a:solidFill>
                  <a:schemeClr val="lt1"/>
                </a:solidFill>
                <a:latin typeface="Lustria"/>
                <a:ea typeface="Lustria"/>
                <a:cs typeface="Lustria"/>
                <a:sym typeface="Lustria"/>
              </a:rPr>
              <a:t>God’s light reveals truth and banishes lies and doubt that can cloud our understanding</a:t>
            </a:r>
            <a:endParaRPr sz="3000" b="0" i="0" u="none" strike="noStrike" cap="none">
              <a:solidFill>
                <a:schemeClr val="lt1"/>
              </a:solidFill>
              <a:latin typeface="Lustria"/>
              <a:ea typeface="Lustria"/>
              <a:cs typeface="Lustria"/>
              <a:sym typeface="Lustria"/>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chemeClr val="lt1"/>
              </a:solidFill>
              <a:latin typeface="Lustria"/>
              <a:ea typeface="Lustria"/>
              <a:cs typeface="Lustria"/>
              <a:sym typeface="Lustria"/>
            </a:endParaRPr>
          </a:p>
          <a:p>
            <a:pPr marL="0" marR="0" lvl="0" indent="0" algn="l" rtl="0">
              <a:lnSpc>
                <a:spcPct val="115000"/>
              </a:lnSpc>
              <a:spcBef>
                <a:spcPts val="0"/>
              </a:spcBef>
              <a:spcAft>
                <a:spcPts val="0"/>
              </a:spcAft>
              <a:buClr>
                <a:srgbClr val="000000"/>
              </a:buClr>
              <a:buSzPts val="3000"/>
              <a:buFont typeface="Arial"/>
              <a:buNone/>
            </a:pPr>
            <a:r>
              <a:rPr lang="en-US" sz="3000" b="0" i="0" u="none" strike="noStrike" cap="none">
                <a:solidFill>
                  <a:schemeClr val="lt1"/>
                </a:solidFill>
                <a:latin typeface="Lustria"/>
                <a:ea typeface="Lustria"/>
                <a:cs typeface="Lustria"/>
                <a:sym typeface="Lustria"/>
              </a:rPr>
              <a:t> </a:t>
            </a:r>
            <a:r>
              <a:rPr lang="en-US" sz="3000" b="0" i="1" u="none" strike="noStrike" cap="none">
                <a:solidFill>
                  <a:schemeClr val="lt1"/>
                </a:solidFill>
                <a:latin typeface="Lustria"/>
                <a:ea typeface="Lustria"/>
                <a:cs typeface="Lustria"/>
                <a:sym typeface="Lustria"/>
              </a:rPr>
              <a:t>"Your word is a lamp to my feet and a light to my path" (Psalm 119:105). </a:t>
            </a:r>
            <a:endParaRPr sz="3000" b="0" i="1" u="none" strike="noStrike" cap="none">
              <a:solidFill>
                <a:schemeClr val="lt1"/>
              </a:solidFill>
              <a:latin typeface="Lustria"/>
              <a:ea typeface="Lustria"/>
              <a:cs typeface="Lustria"/>
              <a:sym typeface="Lustria"/>
            </a:endParaRPr>
          </a:p>
        </p:txBody>
      </p:sp>
      <p:sp>
        <p:nvSpPr>
          <p:cNvPr id="2" name="Google Shape;123;g1d055931cc5_0_0">
            <a:extLst>
              <a:ext uri="{FF2B5EF4-FFF2-40B4-BE49-F238E27FC236}">
                <a16:creationId xmlns:a16="http://schemas.microsoft.com/office/drawing/2014/main" id="{7391DEFC-7F11-3F93-1CDE-F8436A756E88}"/>
              </a:ext>
            </a:extLst>
          </p:cNvPr>
          <p:cNvSpPr txBox="1"/>
          <p:nvPr/>
        </p:nvSpPr>
        <p:spPr>
          <a:xfrm>
            <a:off x="6409944" y="121650"/>
            <a:ext cx="5730256" cy="56935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dirty="0">
                <a:solidFill>
                  <a:srgbClr val="F1C232"/>
                </a:solidFill>
                <a:latin typeface="Lustria"/>
                <a:ea typeface="Lustria"/>
                <a:cs typeface="Lustria"/>
                <a:sym typeface="Lustria"/>
              </a:rPr>
              <a:t>God is Light 	1 John 1:5-10</a:t>
            </a:r>
            <a:endParaRPr sz="700" b="0" i="0" u="none" strike="noStrike" cap="none" dirty="0">
              <a:solidFill>
                <a:srgbClr val="F1C23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1000"/>
                                        <p:tgtEl>
                                          <p:spTgt spid="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xEl>
                                              <p:pRg st="1" end="1"/>
                                            </p:txEl>
                                          </p:spTgt>
                                        </p:tgtEl>
                                        <p:attrNameLst>
                                          <p:attrName>style.visibility</p:attrName>
                                        </p:attrNameLst>
                                      </p:cBhvr>
                                      <p:to>
                                        <p:strVal val="visible"/>
                                      </p:to>
                                    </p:set>
                                    <p:animEffect transition="in" filter="fade">
                                      <p:cBhvr>
                                        <p:cTn id="12" dur="1000"/>
                                        <p:tgtEl>
                                          <p:spTgt spid="1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xEl>
                                              <p:pRg st="2" end="2"/>
                                            </p:txEl>
                                          </p:spTgt>
                                        </p:tgtEl>
                                        <p:attrNameLst>
                                          <p:attrName>style.visibility</p:attrName>
                                        </p:attrNameLst>
                                      </p:cBhvr>
                                      <p:to>
                                        <p:strVal val="visible"/>
                                      </p:to>
                                    </p:set>
                                    <p:animEffect transition="in" filter="fade">
                                      <p:cBhvr>
                                        <p:cTn id="17" dur="1000"/>
                                        <p:tgtEl>
                                          <p:spTgt spid="1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
                                            <p:txEl>
                                              <p:pRg st="3" end="3"/>
                                            </p:txEl>
                                          </p:spTgt>
                                        </p:tgtEl>
                                        <p:attrNameLst>
                                          <p:attrName>style.visibility</p:attrName>
                                        </p:attrNameLst>
                                      </p:cBhvr>
                                      <p:to>
                                        <p:strVal val="visible"/>
                                      </p:to>
                                    </p:set>
                                    <p:animEffect transition="in" filter="fade">
                                      <p:cBhvr>
                                        <p:cTn id="22" dur="1000"/>
                                        <p:tgtEl>
                                          <p:spTgt spid="1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8">
                                            <p:txEl>
                                              <p:pRg st="4" end="4"/>
                                            </p:txEl>
                                          </p:spTgt>
                                        </p:tgtEl>
                                        <p:attrNameLst>
                                          <p:attrName>style.visibility</p:attrName>
                                        </p:attrNameLst>
                                      </p:cBhvr>
                                      <p:to>
                                        <p:strVal val="visible"/>
                                      </p:to>
                                    </p:set>
                                    <p:animEffect transition="in" filter="fade">
                                      <p:cBhvr>
                                        <p:cTn id="27" dur="1000"/>
                                        <p:tgtEl>
                                          <p:spTgt spid="1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xEl>
                                              <p:pRg st="5" end="5"/>
                                            </p:txEl>
                                          </p:spTgt>
                                        </p:tgtEl>
                                        <p:attrNameLst>
                                          <p:attrName>style.visibility</p:attrName>
                                        </p:attrNameLst>
                                      </p:cBhvr>
                                      <p:to>
                                        <p:strVal val="visible"/>
                                      </p:to>
                                    </p:set>
                                    <p:animEffect transition="in" filter="fade">
                                      <p:cBhvr>
                                        <p:cTn id="32" dur="1000"/>
                                        <p:tgtEl>
                                          <p:spTgt spid="1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43"/>
        <p:cNvGrpSpPr/>
        <p:nvPr/>
      </p:nvGrpSpPr>
      <p:grpSpPr>
        <a:xfrm>
          <a:off x="0" y="0"/>
          <a:ext cx="0" cy="0"/>
          <a:chOff x="0" y="0"/>
          <a:chExt cx="0" cy="0"/>
        </a:xfrm>
      </p:grpSpPr>
      <p:sp>
        <p:nvSpPr>
          <p:cNvPr id="144" name="Google Shape;144;g1d055931cc5_0_48"/>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45" name="Google Shape;145;g1d055931cc5_0_48" descr="A picture containing text, missile, rocket&#10;&#10;Description automatically generated"/>
          <p:cNvPicPr preferRelativeResize="0"/>
          <p:nvPr/>
        </p:nvPicPr>
        <p:blipFill rotWithShape="1">
          <a:blip r:embed="rId3">
            <a:alphaModFix/>
          </a:blip>
          <a:srcRect l="6885" r="28878"/>
          <a:stretch/>
        </p:blipFill>
        <p:spPr>
          <a:xfrm>
            <a:off x="2" y="-2"/>
            <a:ext cx="5441859" cy="5654940"/>
          </a:xfrm>
          <a:custGeom>
            <a:avLst/>
            <a:gdLst/>
            <a:ahLst/>
            <a:cxnLst/>
            <a:rect l="l" t="t" r="r" b="b"/>
            <a:pathLst>
              <a:path w="5441859" h="5654940" extrusionOk="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ln>
            <a:noFill/>
          </a:ln>
        </p:spPr>
      </p:pic>
      <p:sp>
        <p:nvSpPr>
          <p:cNvPr id="146" name="Google Shape;146;g1d055931cc5_0_48"/>
          <p:cNvSpPr txBox="1"/>
          <p:nvPr/>
        </p:nvSpPr>
        <p:spPr>
          <a:xfrm>
            <a:off x="5939650" y="1474600"/>
            <a:ext cx="5864400" cy="5092500"/>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0"/>
              </a:spcBef>
              <a:spcAft>
                <a:spcPts val="0"/>
              </a:spcAft>
              <a:buClr>
                <a:srgbClr val="000000"/>
              </a:buClr>
              <a:buSzPts val="1800"/>
              <a:buFont typeface="Arial"/>
              <a:buNone/>
            </a:pPr>
            <a:r>
              <a:rPr lang="en-US" sz="1800" b="0" i="1" u="none" strike="noStrike" cap="none">
                <a:solidFill>
                  <a:schemeClr val="lt1"/>
                </a:solidFill>
                <a:latin typeface="Lustria"/>
                <a:ea typeface="Lustria"/>
                <a:cs typeface="Lustria"/>
                <a:sym typeface="Lustria"/>
              </a:rPr>
              <a:t>5 </a:t>
            </a:r>
            <a:r>
              <a:rPr lang="en-US" sz="3000" b="0" i="1" u="none" strike="noStrike" cap="none">
                <a:solidFill>
                  <a:schemeClr val="lt1"/>
                </a:solidFill>
                <a:latin typeface="Lustria"/>
                <a:ea typeface="Lustria"/>
                <a:cs typeface="Lustria"/>
                <a:sym typeface="Lustria"/>
              </a:rPr>
              <a:t>“This is the message we have heard from him and declare to you: God is light; in him there is no darkness at all.” </a:t>
            </a:r>
            <a:endParaRPr sz="3000" b="0" i="1" u="none" strike="noStrike" cap="none">
              <a:solidFill>
                <a:schemeClr val="lt1"/>
              </a:solidFill>
              <a:latin typeface="Lustria"/>
              <a:ea typeface="Lustria"/>
              <a:cs typeface="Lustria"/>
              <a:sym typeface="Lustria"/>
            </a:endParaRPr>
          </a:p>
          <a:p>
            <a:pPr marL="0" marR="0" lvl="0" indent="0" algn="l" rtl="0">
              <a:lnSpc>
                <a:spcPct val="115000"/>
              </a:lnSpc>
              <a:spcBef>
                <a:spcPts val="0"/>
              </a:spcBef>
              <a:spcAft>
                <a:spcPts val="0"/>
              </a:spcAft>
              <a:buClr>
                <a:srgbClr val="000000"/>
              </a:buClr>
              <a:buSzPts val="3000"/>
              <a:buFont typeface="Arial"/>
              <a:buNone/>
            </a:pPr>
            <a:endParaRPr sz="3000" b="0" i="0" u="none" strike="noStrike" cap="none">
              <a:solidFill>
                <a:schemeClr val="lt1"/>
              </a:solidFill>
              <a:latin typeface="Lustria"/>
              <a:ea typeface="Lustria"/>
              <a:cs typeface="Lustria"/>
              <a:sym typeface="Lustria"/>
            </a:endParaRPr>
          </a:p>
          <a:p>
            <a:pPr marL="457200" marR="0" lvl="0" indent="-419100" algn="l" rtl="0">
              <a:lnSpc>
                <a:spcPct val="115000"/>
              </a:lnSpc>
              <a:spcBef>
                <a:spcPts val="0"/>
              </a:spcBef>
              <a:spcAft>
                <a:spcPts val="0"/>
              </a:spcAft>
              <a:buClr>
                <a:schemeClr val="lt1"/>
              </a:buClr>
              <a:buSzPts val="3000"/>
              <a:buFont typeface="Lustria"/>
              <a:buChar char="●"/>
            </a:pPr>
            <a:r>
              <a:rPr lang="en-US" sz="3000" b="0" i="0" u="none" strike="noStrike" cap="none">
                <a:solidFill>
                  <a:schemeClr val="lt1"/>
                </a:solidFill>
                <a:latin typeface="Lustria"/>
                <a:ea typeface="Lustria"/>
                <a:cs typeface="Lustria"/>
                <a:sym typeface="Lustria"/>
              </a:rPr>
              <a:t>Display of God’s holiness and purity</a:t>
            </a:r>
            <a:endParaRPr sz="3000" b="0" i="0" u="none" strike="noStrike" cap="none">
              <a:solidFill>
                <a:schemeClr val="lt1"/>
              </a:solidFill>
              <a:latin typeface="Lustria"/>
              <a:ea typeface="Lustria"/>
              <a:cs typeface="Lustria"/>
              <a:sym typeface="Lustria"/>
            </a:endParaRPr>
          </a:p>
          <a:p>
            <a:pPr marL="457200" marR="0" lvl="0" indent="-419100" algn="l" rtl="0">
              <a:lnSpc>
                <a:spcPct val="115000"/>
              </a:lnSpc>
              <a:spcBef>
                <a:spcPts val="0"/>
              </a:spcBef>
              <a:spcAft>
                <a:spcPts val="0"/>
              </a:spcAft>
              <a:buClr>
                <a:schemeClr val="lt1"/>
              </a:buClr>
              <a:buSzPts val="3000"/>
              <a:buFont typeface="Lustria"/>
              <a:buChar char="●"/>
            </a:pPr>
            <a:r>
              <a:rPr lang="en-US" sz="3000" b="0" i="0" u="none" strike="noStrike" cap="none">
                <a:solidFill>
                  <a:schemeClr val="lt1"/>
                </a:solidFill>
                <a:latin typeface="Lustria"/>
                <a:ea typeface="Lustria"/>
                <a:cs typeface="Lustria"/>
                <a:sym typeface="Lustria"/>
              </a:rPr>
              <a:t>Important for atonement, the perfect sacrifice</a:t>
            </a:r>
            <a:endParaRPr sz="3000" b="0" i="0" u="none" strike="noStrike" cap="none">
              <a:solidFill>
                <a:schemeClr val="lt1"/>
              </a:solidFill>
              <a:latin typeface="Lustria"/>
              <a:ea typeface="Lustria"/>
              <a:cs typeface="Lustria"/>
              <a:sym typeface="Lustria"/>
            </a:endParaRPr>
          </a:p>
        </p:txBody>
      </p:sp>
      <p:sp>
        <p:nvSpPr>
          <p:cNvPr id="2" name="Google Shape;123;g1d055931cc5_0_0">
            <a:extLst>
              <a:ext uri="{FF2B5EF4-FFF2-40B4-BE49-F238E27FC236}">
                <a16:creationId xmlns:a16="http://schemas.microsoft.com/office/drawing/2014/main" id="{1975F496-7A64-6179-6848-0A0D5C64012C}"/>
              </a:ext>
            </a:extLst>
          </p:cNvPr>
          <p:cNvSpPr txBox="1"/>
          <p:nvPr/>
        </p:nvSpPr>
        <p:spPr>
          <a:xfrm>
            <a:off x="6409944" y="121650"/>
            <a:ext cx="5730256" cy="56935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dirty="0">
                <a:solidFill>
                  <a:srgbClr val="F1C232"/>
                </a:solidFill>
                <a:latin typeface="Lustria"/>
                <a:ea typeface="Lustria"/>
                <a:cs typeface="Lustria"/>
                <a:sym typeface="Lustria"/>
              </a:rPr>
              <a:t>God is Light 	1 John 1:5-10</a:t>
            </a:r>
            <a:endParaRPr sz="700" b="0" i="0" u="none" strike="noStrike" cap="none" dirty="0">
              <a:solidFill>
                <a:srgbClr val="F1C23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1000"/>
                                        <p:tgtEl>
                                          <p:spTgt spid="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1" end="1"/>
                                            </p:txEl>
                                          </p:spTgt>
                                        </p:tgtEl>
                                        <p:attrNameLst>
                                          <p:attrName>style.visibility</p:attrName>
                                        </p:attrNameLst>
                                      </p:cBhvr>
                                      <p:to>
                                        <p:strVal val="visible"/>
                                      </p:to>
                                    </p:set>
                                    <p:animEffect transition="in" filter="fade">
                                      <p:cBhvr>
                                        <p:cTn id="12" dur="1000"/>
                                        <p:tgtEl>
                                          <p:spTgt spid="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2" end="2"/>
                                            </p:txEl>
                                          </p:spTgt>
                                        </p:tgtEl>
                                        <p:attrNameLst>
                                          <p:attrName>style.visibility</p:attrName>
                                        </p:attrNameLst>
                                      </p:cBhvr>
                                      <p:to>
                                        <p:strVal val="visible"/>
                                      </p:to>
                                    </p:set>
                                    <p:animEffect transition="in" filter="fade">
                                      <p:cBhvr>
                                        <p:cTn id="17" dur="1000"/>
                                        <p:tgtEl>
                                          <p:spTgt spid="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3" end="3"/>
                                            </p:txEl>
                                          </p:spTgt>
                                        </p:tgtEl>
                                        <p:attrNameLst>
                                          <p:attrName>style.visibility</p:attrName>
                                        </p:attrNameLst>
                                      </p:cBhvr>
                                      <p:to>
                                        <p:strVal val="visible"/>
                                      </p:to>
                                    </p:set>
                                    <p:animEffect transition="in" filter="fade">
                                      <p:cBhvr>
                                        <p:cTn id="22" dur="1000"/>
                                        <p:tgtEl>
                                          <p:spTgt spid="1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591</Words>
  <Application>Microsoft Office PowerPoint</Application>
  <PresentationFormat>Widescreen</PresentationFormat>
  <Paragraphs>59</Paragraphs>
  <Slides>12</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Lustria</vt:lpstr>
      <vt:lpstr>Calibri</vt:lpstr>
      <vt:lpstr>Corbel</vt:lpstr>
      <vt:lpstr>Office Theme</vt:lpstr>
      <vt:lpstr>Office Theme</vt:lpstr>
      <vt:lpstr>Depth</vt:lpstr>
      <vt:lpstr>1 John 1:5-10 (NIV)</vt:lpstr>
      <vt:lpstr>1 John 1:5-10 (NIV)</vt:lpstr>
      <vt:lpstr>Life, Light &amp; Love</vt:lpstr>
      <vt:lpstr>Life, Light &amp; Love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John 1:5-10 (NIV)</dc:title>
  <dc:creator>Sue de Pyle</dc:creator>
  <cp:lastModifiedBy>Streamer</cp:lastModifiedBy>
  <cp:revision>2</cp:revision>
  <dcterms:created xsi:type="dcterms:W3CDTF">2022-11-05T02:59:31Z</dcterms:created>
  <dcterms:modified xsi:type="dcterms:W3CDTF">2023-01-14T22:34:19Z</dcterms:modified>
</cp:coreProperties>
</file>